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 id="2147483737" r:id="rId5"/>
  </p:sldMasterIdLst>
  <p:notesMasterIdLst>
    <p:notesMasterId r:id="rId7"/>
  </p:notesMasterIdLst>
  <p:sldIdLst>
    <p:sldId id="256" r:id="rId6"/>
  </p:sldIdLst>
  <p:sldSz cx="7561263" cy="10693400"/>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68" d="100"/>
          <a:sy n="68" d="100"/>
        </p:scale>
        <p:origin x="3222" y="66"/>
      </p:cViewPr>
      <p:guideLst>
        <p:guide orient="horz" pos="3368"/>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830" cy="493474"/>
          </a:xfrm>
          <a:prstGeom prst="rect">
            <a:avLst/>
          </a:prstGeom>
        </p:spPr>
        <p:txBody>
          <a:bodyPr vert="horz" lIns="90772" tIns="45386" rIns="90772" bIns="45386"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0"/>
            <a:ext cx="2918830" cy="493474"/>
          </a:xfrm>
          <a:prstGeom prst="rect">
            <a:avLst/>
          </a:prstGeom>
        </p:spPr>
        <p:txBody>
          <a:bodyPr vert="horz" lIns="90772" tIns="45386" rIns="90772" bIns="45386" rtlCol="0"/>
          <a:lstStyle>
            <a:lvl1pPr algn="r">
              <a:defRPr sz="1200"/>
            </a:lvl1pPr>
          </a:lstStyle>
          <a:p>
            <a:fld id="{3275A69E-BF2F-46A4-AF91-3D61749A2371}" type="datetimeFigureOut">
              <a:rPr kumimoji="1" lang="ja-JP" altLang="en-US" smtClean="0"/>
              <a:pPr/>
              <a:t>2024/8/9</a:t>
            </a:fld>
            <a:endParaRPr kumimoji="1" lang="ja-JP" altLang="en-US"/>
          </a:p>
        </p:txBody>
      </p:sp>
      <p:sp>
        <p:nvSpPr>
          <p:cNvPr id="4" name="スライド イメージ プレースホルダ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90772" tIns="45386" rIns="90772" bIns="45386" rtlCol="0" anchor="ctr"/>
          <a:lstStyle/>
          <a:p>
            <a:endParaRPr lang="ja-JP" altLang="en-US"/>
          </a:p>
        </p:txBody>
      </p:sp>
      <p:sp>
        <p:nvSpPr>
          <p:cNvPr id="5" name="ノート プレースホルダ 4"/>
          <p:cNvSpPr>
            <a:spLocks noGrp="1"/>
          </p:cNvSpPr>
          <p:nvPr>
            <p:ph type="body" sz="quarter" idx="3"/>
          </p:nvPr>
        </p:nvSpPr>
        <p:spPr>
          <a:xfrm>
            <a:off x="673577" y="4688007"/>
            <a:ext cx="5388610" cy="4441270"/>
          </a:xfrm>
          <a:prstGeom prst="rect">
            <a:avLst/>
          </a:prstGeom>
        </p:spPr>
        <p:txBody>
          <a:bodyPr vert="horz" lIns="90772" tIns="45386" rIns="90772" bIns="4538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374301"/>
            <a:ext cx="2918830" cy="493474"/>
          </a:xfrm>
          <a:prstGeom prst="rect">
            <a:avLst/>
          </a:prstGeom>
        </p:spPr>
        <p:txBody>
          <a:bodyPr vert="horz" lIns="90772" tIns="45386" rIns="90772" bIns="4538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4301"/>
            <a:ext cx="2918830" cy="493474"/>
          </a:xfrm>
          <a:prstGeom prst="rect">
            <a:avLst/>
          </a:prstGeom>
        </p:spPr>
        <p:txBody>
          <a:bodyPr vert="horz" lIns="90772" tIns="45386" rIns="90772" bIns="45386" rtlCol="0" anchor="b"/>
          <a:lstStyle>
            <a:lvl1pPr algn="r">
              <a:defRPr sz="1200"/>
            </a:lvl1pPr>
          </a:lstStyle>
          <a:p>
            <a:fld id="{F0F61E8F-9E42-4502-ABF5-DBF2DA42746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0F61E8F-9E42-4502-ABF5-DBF2DA42746A}"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45158" y="1753434"/>
            <a:ext cx="5670947" cy="3722887"/>
          </a:xfrm>
        </p:spPr>
        <p:txBody>
          <a:bodyPr anchor="b">
            <a:normAutofit/>
          </a:bodyPr>
          <a:lstStyle>
            <a:lvl1pPr algn="ctr">
              <a:defRPr sz="3721"/>
            </a:lvl1pPr>
          </a:lstStyle>
          <a:p>
            <a:r>
              <a:rPr lang="ja-JP" altLang="en-US"/>
              <a:t>マスター タイトルの書式設定</a:t>
            </a:r>
            <a:endParaRPr lang="en-US" dirty="0"/>
          </a:p>
        </p:txBody>
      </p:sp>
      <p:sp>
        <p:nvSpPr>
          <p:cNvPr id="3" name="Subtitle 2"/>
          <p:cNvSpPr>
            <a:spLocks noGrp="1"/>
          </p:cNvSpPr>
          <p:nvPr>
            <p:ph type="subTitle" idx="1"/>
          </p:nvPr>
        </p:nvSpPr>
        <p:spPr>
          <a:xfrm>
            <a:off x="945158" y="5616511"/>
            <a:ext cx="5670947" cy="2581762"/>
          </a:xfrm>
        </p:spPr>
        <p:txBody>
          <a:bodyPr>
            <a:normAutofit/>
          </a:bodyPr>
          <a:lstStyle>
            <a:lvl1pPr marL="0" indent="0" algn="ctr">
              <a:buNone/>
              <a:defRPr sz="1488">
                <a:solidFill>
                  <a:schemeClr val="tx1">
                    <a:lumMod val="75000"/>
                    <a:lumOff val="25000"/>
                  </a:schemeClr>
                </a:solidFill>
              </a:defRPr>
            </a:lvl1pPr>
            <a:lvl2pPr marL="283555" indent="0" algn="ctr">
              <a:buNone/>
              <a:defRPr sz="1737"/>
            </a:lvl2pPr>
            <a:lvl3pPr marL="567111" indent="0" algn="ctr">
              <a:buNone/>
              <a:defRPr sz="1488"/>
            </a:lvl3pPr>
            <a:lvl4pPr marL="850666" indent="0" algn="ctr">
              <a:buNone/>
              <a:defRPr sz="1240"/>
            </a:lvl4pPr>
            <a:lvl5pPr marL="1134222" indent="0" algn="ctr">
              <a:buNone/>
              <a:defRPr sz="1240"/>
            </a:lvl5pPr>
            <a:lvl6pPr marL="1417777" indent="0" algn="ctr">
              <a:buNone/>
              <a:defRPr sz="1240"/>
            </a:lvl6pPr>
            <a:lvl7pPr marL="1701333" indent="0" algn="ctr">
              <a:buNone/>
              <a:defRPr sz="1240"/>
            </a:lvl7pPr>
            <a:lvl8pPr marL="1984888" indent="0" algn="ctr">
              <a:buNone/>
              <a:defRPr sz="1240"/>
            </a:lvl8pPr>
            <a:lvl9pPr marL="2268444" indent="0" algn="ctr">
              <a:buNone/>
              <a:defRPr sz="1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3484624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346420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1029" y="561898"/>
            <a:ext cx="1630397" cy="9062162"/>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519837" y="561898"/>
            <a:ext cx="4796676" cy="906216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3213050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7001" y="-13203"/>
            <a:ext cx="7583851" cy="10719806"/>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934900" y="3749292"/>
            <a:ext cx="4818171" cy="2567012"/>
          </a:xfrm>
        </p:spPr>
        <p:txBody>
          <a:bodyPr anchor="b">
            <a:noAutofit/>
          </a:bodyPr>
          <a:lstStyle>
            <a:lvl1pPr algn="r">
              <a:defRPr sz="4465">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934900" y="6316301"/>
            <a:ext cx="4818171" cy="1710350"/>
          </a:xfrm>
        </p:spPr>
        <p:txBody>
          <a:bodyPr anchor="t"/>
          <a:lstStyle>
            <a:lvl1pPr marL="0" indent="0" algn="r">
              <a:buNone/>
              <a:defRPr>
                <a:solidFill>
                  <a:schemeClr val="tx1">
                    <a:lumMod val="50000"/>
                    <a:lumOff val="50000"/>
                  </a:schemeClr>
                </a:solidFill>
              </a:defRPr>
            </a:lvl1pPr>
            <a:lvl2pPr marL="378059" indent="0" algn="ctr">
              <a:buNone/>
              <a:defRPr>
                <a:solidFill>
                  <a:schemeClr val="tx1">
                    <a:tint val="75000"/>
                  </a:schemeClr>
                </a:solidFill>
              </a:defRPr>
            </a:lvl2pPr>
            <a:lvl3pPr marL="756117" indent="0" algn="ctr">
              <a:buNone/>
              <a:defRPr>
                <a:solidFill>
                  <a:schemeClr val="tx1">
                    <a:tint val="75000"/>
                  </a:schemeClr>
                </a:solidFill>
              </a:defRPr>
            </a:lvl3pPr>
            <a:lvl4pPr marL="1134176" indent="0" algn="ctr">
              <a:buNone/>
              <a:defRPr>
                <a:solidFill>
                  <a:schemeClr val="tx1">
                    <a:tint val="75000"/>
                  </a:schemeClr>
                </a:solidFill>
              </a:defRPr>
            </a:lvl4pPr>
            <a:lvl5pPr marL="1512235" indent="0" algn="ctr">
              <a:buNone/>
              <a:defRPr>
                <a:solidFill>
                  <a:schemeClr val="tx1">
                    <a:tint val="75000"/>
                  </a:schemeClr>
                </a:solidFill>
              </a:defRPr>
            </a:lvl5pPr>
            <a:lvl6pPr marL="1890293" indent="0" algn="ctr">
              <a:buNone/>
              <a:defRPr>
                <a:solidFill>
                  <a:schemeClr val="tx1">
                    <a:tint val="75000"/>
                  </a:schemeClr>
                </a:solidFill>
              </a:defRPr>
            </a:lvl6pPr>
            <a:lvl7pPr marL="2268352" indent="0" algn="ctr">
              <a:buNone/>
              <a:defRPr>
                <a:solidFill>
                  <a:schemeClr val="tx1">
                    <a:tint val="75000"/>
                  </a:schemeClr>
                </a:solidFill>
              </a:defRPr>
            </a:lvl7pPr>
            <a:lvl8pPr marL="2646411" indent="0" algn="ctr">
              <a:buNone/>
              <a:defRPr>
                <a:solidFill>
                  <a:schemeClr val="tx1">
                    <a:tint val="75000"/>
                  </a:schemeClr>
                </a:solidFill>
              </a:defRPr>
            </a:lvl8pPr>
            <a:lvl9pPr marL="3024469"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1246967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77"/>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3480817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04083" y="4211354"/>
            <a:ext cx="5248988" cy="2848113"/>
          </a:xfrm>
        </p:spPr>
        <p:txBody>
          <a:bodyPr anchor="b"/>
          <a:lstStyle>
            <a:lvl1pPr algn="l">
              <a:defRPr sz="3308"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04083" y="7059465"/>
            <a:ext cx="5248988" cy="1341587"/>
          </a:xfrm>
        </p:spPr>
        <p:txBody>
          <a:bodyPr anchor="t"/>
          <a:lstStyle>
            <a:lvl1pPr marL="0" indent="0" algn="l">
              <a:buNone/>
              <a:defRPr sz="1654">
                <a:solidFill>
                  <a:schemeClr val="tx1">
                    <a:lumMod val="50000"/>
                    <a:lumOff val="50000"/>
                  </a:schemeClr>
                </a:solidFill>
              </a:defRPr>
            </a:lvl1pPr>
            <a:lvl2pPr marL="378059" indent="0">
              <a:buNone/>
              <a:defRPr sz="1488">
                <a:solidFill>
                  <a:schemeClr val="tx1">
                    <a:tint val="75000"/>
                  </a:schemeClr>
                </a:solidFill>
              </a:defRPr>
            </a:lvl2pPr>
            <a:lvl3pPr marL="756117" indent="0">
              <a:buNone/>
              <a:defRPr sz="1323">
                <a:solidFill>
                  <a:schemeClr val="tx1">
                    <a:tint val="75000"/>
                  </a:schemeClr>
                </a:solidFill>
              </a:defRPr>
            </a:lvl3pPr>
            <a:lvl4pPr marL="1134176" indent="0">
              <a:buNone/>
              <a:defRPr sz="1158">
                <a:solidFill>
                  <a:schemeClr val="tx1">
                    <a:tint val="75000"/>
                  </a:schemeClr>
                </a:solidFill>
              </a:defRPr>
            </a:lvl4pPr>
            <a:lvl5pPr marL="1512235" indent="0">
              <a:buNone/>
              <a:defRPr sz="1158">
                <a:solidFill>
                  <a:schemeClr val="tx1">
                    <a:tint val="75000"/>
                  </a:schemeClr>
                </a:solidFill>
              </a:defRPr>
            </a:lvl5pPr>
            <a:lvl6pPr marL="1890293" indent="0">
              <a:buNone/>
              <a:defRPr sz="1158">
                <a:solidFill>
                  <a:schemeClr val="tx1">
                    <a:tint val="75000"/>
                  </a:schemeClr>
                </a:solidFill>
              </a:defRPr>
            </a:lvl6pPr>
            <a:lvl7pPr marL="2268352" indent="0">
              <a:buNone/>
              <a:defRPr sz="1158">
                <a:solidFill>
                  <a:schemeClr val="tx1">
                    <a:tint val="75000"/>
                  </a:schemeClr>
                </a:solidFill>
              </a:defRPr>
            </a:lvl7pPr>
            <a:lvl8pPr marL="2646411" indent="0">
              <a:buNone/>
              <a:defRPr sz="1158">
                <a:solidFill>
                  <a:schemeClr val="tx1">
                    <a:tint val="75000"/>
                  </a:schemeClr>
                </a:solidFill>
              </a:defRPr>
            </a:lvl8pPr>
            <a:lvl9pPr marL="3024469" indent="0">
              <a:buNone/>
              <a:defRPr sz="115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2208674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4084" y="950524"/>
            <a:ext cx="5248987" cy="205947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04084" y="3368918"/>
            <a:ext cx="2553588" cy="6051130"/>
          </a:xfrm>
        </p:spPr>
        <p:txBody>
          <a:bodyPr>
            <a:normAutofit/>
          </a:bodyPr>
          <a:lstStyle>
            <a:lvl1pPr>
              <a:defRPr sz="1488"/>
            </a:lvl1pPr>
            <a:lvl2pPr>
              <a:defRPr sz="1323"/>
            </a:lvl2pPr>
            <a:lvl3pPr>
              <a:defRPr sz="1158"/>
            </a:lvl3pPr>
            <a:lvl4pPr>
              <a:defRPr sz="992"/>
            </a:lvl4pPr>
            <a:lvl5pPr>
              <a:defRPr sz="992"/>
            </a:lvl5pPr>
            <a:lvl6pPr>
              <a:defRPr sz="992"/>
            </a:lvl6pPr>
            <a:lvl7pPr>
              <a:defRPr sz="992"/>
            </a:lvl7pPr>
            <a:lvl8pPr>
              <a:defRPr sz="992"/>
            </a:lvl8pPr>
            <a:lvl9pPr>
              <a:defRPr sz="99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199483" y="3368921"/>
            <a:ext cx="2553588" cy="6051131"/>
          </a:xfrm>
        </p:spPr>
        <p:txBody>
          <a:bodyPr>
            <a:normAutofit/>
          </a:bodyPr>
          <a:lstStyle>
            <a:lvl1pPr>
              <a:defRPr sz="1488"/>
            </a:lvl1pPr>
            <a:lvl2pPr>
              <a:defRPr sz="1323"/>
            </a:lvl2pPr>
            <a:lvl3pPr>
              <a:defRPr sz="1158"/>
            </a:lvl3pPr>
            <a:lvl4pPr>
              <a:defRPr sz="992"/>
            </a:lvl4pPr>
            <a:lvl5pPr>
              <a:defRPr sz="992"/>
            </a:lvl5pPr>
            <a:lvl6pPr>
              <a:defRPr sz="992"/>
            </a:lvl6pPr>
            <a:lvl7pPr>
              <a:defRPr sz="992"/>
            </a:lvl7pPr>
            <a:lvl8pPr>
              <a:defRPr sz="992"/>
            </a:lvl8pPr>
            <a:lvl9pPr>
              <a:defRPr sz="99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2936198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04084" y="950524"/>
            <a:ext cx="5248986" cy="205947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04083" y="3369533"/>
            <a:ext cx="2555707" cy="898542"/>
          </a:xfrm>
        </p:spPr>
        <p:txBody>
          <a:bodyPr anchor="b">
            <a:noAutofit/>
          </a:bodyPr>
          <a:lstStyle>
            <a:lvl1pPr marL="0" indent="0">
              <a:buNone/>
              <a:defRPr sz="1985" b="0"/>
            </a:lvl1pPr>
            <a:lvl2pPr marL="378059" indent="0">
              <a:buNone/>
              <a:defRPr sz="1654" b="1"/>
            </a:lvl2pPr>
            <a:lvl3pPr marL="756117" indent="0">
              <a:buNone/>
              <a:defRPr sz="1488" b="1"/>
            </a:lvl3pPr>
            <a:lvl4pPr marL="1134176" indent="0">
              <a:buNone/>
              <a:defRPr sz="1323" b="1"/>
            </a:lvl4pPr>
            <a:lvl5pPr marL="1512235" indent="0">
              <a:buNone/>
              <a:defRPr sz="1323" b="1"/>
            </a:lvl5pPr>
            <a:lvl6pPr marL="1890293" indent="0">
              <a:buNone/>
              <a:defRPr sz="1323" b="1"/>
            </a:lvl6pPr>
            <a:lvl7pPr marL="2268352" indent="0">
              <a:buNone/>
              <a:defRPr sz="1323" b="1"/>
            </a:lvl7pPr>
            <a:lvl8pPr marL="2646411" indent="0">
              <a:buNone/>
              <a:defRPr sz="1323" b="1"/>
            </a:lvl8pPr>
            <a:lvl9pPr marL="3024469"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04083" y="4268077"/>
            <a:ext cx="2555707" cy="515197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197362" y="3369533"/>
            <a:ext cx="2555707" cy="898542"/>
          </a:xfrm>
        </p:spPr>
        <p:txBody>
          <a:bodyPr anchor="b">
            <a:noAutofit/>
          </a:bodyPr>
          <a:lstStyle>
            <a:lvl1pPr marL="0" indent="0">
              <a:buNone/>
              <a:defRPr sz="1985" b="0"/>
            </a:lvl1pPr>
            <a:lvl2pPr marL="378059" indent="0">
              <a:buNone/>
              <a:defRPr sz="1654" b="1"/>
            </a:lvl2pPr>
            <a:lvl3pPr marL="756117" indent="0">
              <a:buNone/>
              <a:defRPr sz="1488" b="1"/>
            </a:lvl3pPr>
            <a:lvl4pPr marL="1134176" indent="0">
              <a:buNone/>
              <a:defRPr sz="1323" b="1"/>
            </a:lvl4pPr>
            <a:lvl5pPr marL="1512235" indent="0">
              <a:buNone/>
              <a:defRPr sz="1323" b="1"/>
            </a:lvl5pPr>
            <a:lvl6pPr marL="1890293" indent="0">
              <a:buNone/>
              <a:defRPr sz="1323" b="1"/>
            </a:lvl6pPr>
            <a:lvl7pPr marL="2268352" indent="0">
              <a:buNone/>
              <a:defRPr sz="1323" b="1"/>
            </a:lvl7pPr>
            <a:lvl8pPr marL="2646411" indent="0">
              <a:buNone/>
              <a:defRPr sz="1323" b="1"/>
            </a:lvl8pPr>
            <a:lvl9pPr marL="3024469"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197362" y="4268077"/>
            <a:ext cx="2555707" cy="515197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7323110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04083" y="950524"/>
            <a:ext cx="5248987" cy="205947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21847524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2776798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4083" y="2336712"/>
            <a:ext cx="2307229" cy="1993460"/>
          </a:xfrm>
        </p:spPr>
        <p:txBody>
          <a:bodyPr anchor="b">
            <a:normAutofit/>
          </a:bodyPr>
          <a:lstStyle>
            <a:lvl1pPr>
              <a:defRPr sz="1654"/>
            </a:lvl1pPr>
          </a:lstStyle>
          <a:p>
            <a:r>
              <a:rPr lang="ja-JP" altLang="en-US"/>
              <a:t>マスター タイトルの書式設定</a:t>
            </a:r>
            <a:endParaRPr lang="en-US" dirty="0"/>
          </a:p>
        </p:txBody>
      </p:sp>
      <p:sp>
        <p:nvSpPr>
          <p:cNvPr id="3" name="Content Placeholder 2"/>
          <p:cNvSpPr>
            <a:spLocks noGrp="1"/>
          </p:cNvSpPr>
          <p:nvPr>
            <p:ph idx="1"/>
          </p:nvPr>
        </p:nvSpPr>
        <p:spPr>
          <a:xfrm>
            <a:off x="2953123" y="802902"/>
            <a:ext cx="2799947" cy="8617148"/>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04083" y="4330171"/>
            <a:ext cx="2307229" cy="4029826"/>
          </a:xfrm>
        </p:spPr>
        <p:txBody>
          <a:bodyPr>
            <a:normAutofit/>
          </a:bodyPr>
          <a:lstStyle>
            <a:lvl1pPr marL="0" indent="0">
              <a:buNone/>
              <a:defRPr sz="1158"/>
            </a:lvl1pPr>
            <a:lvl2pPr marL="283544" indent="0">
              <a:buNone/>
              <a:defRPr sz="868"/>
            </a:lvl2pPr>
            <a:lvl3pPr marL="567088" indent="0">
              <a:buNone/>
              <a:defRPr sz="744"/>
            </a:lvl3pPr>
            <a:lvl4pPr marL="850632" indent="0">
              <a:buNone/>
              <a:defRPr sz="620"/>
            </a:lvl4pPr>
            <a:lvl5pPr marL="1134176" indent="0">
              <a:buNone/>
              <a:defRPr sz="620"/>
            </a:lvl5pPr>
            <a:lvl6pPr marL="1417720" indent="0">
              <a:buNone/>
              <a:defRPr sz="620"/>
            </a:lvl6pPr>
            <a:lvl7pPr marL="1701264" indent="0">
              <a:buNone/>
              <a:defRPr sz="620"/>
            </a:lvl7pPr>
            <a:lvl8pPr marL="1984808" indent="0">
              <a:buNone/>
              <a:defRPr sz="620"/>
            </a:lvl8pPr>
            <a:lvl9pPr marL="2268352" indent="0">
              <a:buNone/>
              <a:defRPr sz="62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313749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6206040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04083" y="7485380"/>
            <a:ext cx="5248987" cy="883691"/>
          </a:xfrm>
        </p:spPr>
        <p:txBody>
          <a:bodyPr anchor="b">
            <a:normAutofit/>
          </a:bodyPr>
          <a:lstStyle>
            <a:lvl1pPr algn="l">
              <a:defRPr sz="1985"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04083" y="950525"/>
            <a:ext cx="5248987" cy="5996471"/>
          </a:xfrm>
        </p:spPr>
        <p:txBody>
          <a:bodyPr anchor="t">
            <a:normAutofit/>
          </a:bodyPr>
          <a:lstStyle>
            <a:lvl1pPr marL="0" indent="0" algn="ctr">
              <a:buNone/>
              <a:defRPr sz="1323"/>
            </a:lvl1pPr>
            <a:lvl2pPr marL="378059" indent="0">
              <a:buNone/>
              <a:defRPr sz="1323"/>
            </a:lvl2pPr>
            <a:lvl3pPr marL="756117" indent="0">
              <a:buNone/>
              <a:defRPr sz="1323"/>
            </a:lvl3pPr>
            <a:lvl4pPr marL="1134176" indent="0">
              <a:buNone/>
              <a:defRPr sz="1323"/>
            </a:lvl4pPr>
            <a:lvl5pPr marL="1512235" indent="0">
              <a:buNone/>
              <a:defRPr sz="1323"/>
            </a:lvl5pPr>
            <a:lvl6pPr marL="1890293" indent="0">
              <a:buNone/>
              <a:defRPr sz="1323"/>
            </a:lvl6pPr>
            <a:lvl7pPr marL="2268352" indent="0">
              <a:buNone/>
              <a:defRPr sz="1323"/>
            </a:lvl7pPr>
            <a:lvl8pPr marL="2646411" indent="0">
              <a:buNone/>
              <a:defRPr sz="1323"/>
            </a:lvl8pPr>
            <a:lvl9pPr marL="3024469" indent="0">
              <a:buNone/>
              <a:defRPr sz="132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04083" y="8369072"/>
            <a:ext cx="5248987" cy="1050978"/>
          </a:xfrm>
        </p:spPr>
        <p:txBody>
          <a:bodyPr>
            <a:normAutofit/>
          </a:bodyPr>
          <a:lstStyle>
            <a:lvl1pPr marL="0" indent="0">
              <a:buNone/>
              <a:defRPr sz="992"/>
            </a:lvl1pPr>
            <a:lvl2pPr marL="378059" indent="0">
              <a:buNone/>
              <a:defRPr sz="992"/>
            </a:lvl2pPr>
            <a:lvl3pPr marL="756117" indent="0">
              <a:buNone/>
              <a:defRPr sz="827"/>
            </a:lvl3pPr>
            <a:lvl4pPr marL="1134176" indent="0">
              <a:buNone/>
              <a:defRPr sz="744"/>
            </a:lvl4pPr>
            <a:lvl5pPr marL="1512235" indent="0">
              <a:buNone/>
              <a:defRPr sz="744"/>
            </a:lvl5pPr>
            <a:lvl6pPr marL="1890293" indent="0">
              <a:buNone/>
              <a:defRPr sz="744"/>
            </a:lvl6pPr>
            <a:lvl7pPr marL="2268352" indent="0">
              <a:buNone/>
              <a:defRPr sz="744"/>
            </a:lvl7pPr>
            <a:lvl8pPr marL="2646411" indent="0">
              <a:buNone/>
              <a:defRPr sz="744"/>
            </a:lvl8pPr>
            <a:lvl9pPr marL="3024469" indent="0">
              <a:buNone/>
              <a:defRPr sz="74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21080652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04084" y="950524"/>
            <a:ext cx="5248987" cy="5307095"/>
          </a:xfrm>
        </p:spPr>
        <p:txBody>
          <a:bodyPr anchor="ctr">
            <a:normAutofit/>
          </a:bodyPr>
          <a:lstStyle>
            <a:lvl1pPr algn="l">
              <a:defRPr sz="3638"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04084" y="6970513"/>
            <a:ext cx="5248987" cy="2449537"/>
          </a:xfrm>
        </p:spPr>
        <p:txBody>
          <a:bodyPr anchor="ctr">
            <a:normAutofit/>
          </a:bodyPr>
          <a:lstStyle>
            <a:lvl1pPr marL="0" indent="0" algn="l">
              <a:buNone/>
              <a:defRPr sz="1488">
                <a:solidFill>
                  <a:schemeClr val="tx1">
                    <a:lumMod val="75000"/>
                    <a:lumOff val="25000"/>
                  </a:schemeClr>
                </a:solidFill>
              </a:defRPr>
            </a:lvl1pPr>
            <a:lvl2pPr marL="378059" indent="0">
              <a:buNone/>
              <a:defRPr sz="1488">
                <a:solidFill>
                  <a:schemeClr val="tx1">
                    <a:tint val="75000"/>
                  </a:schemeClr>
                </a:solidFill>
              </a:defRPr>
            </a:lvl2pPr>
            <a:lvl3pPr marL="756117" indent="0">
              <a:buNone/>
              <a:defRPr sz="1323">
                <a:solidFill>
                  <a:schemeClr val="tx1">
                    <a:tint val="75000"/>
                  </a:schemeClr>
                </a:solidFill>
              </a:defRPr>
            </a:lvl3pPr>
            <a:lvl4pPr marL="1134176" indent="0">
              <a:buNone/>
              <a:defRPr sz="1158">
                <a:solidFill>
                  <a:schemeClr val="tx1">
                    <a:tint val="75000"/>
                  </a:schemeClr>
                </a:solidFill>
              </a:defRPr>
            </a:lvl4pPr>
            <a:lvl5pPr marL="1512235" indent="0">
              <a:buNone/>
              <a:defRPr sz="1158">
                <a:solidFill>
                  <a:schemeClr val="tx1">
                    <a:tint val="75000"/>
                  </a:schemeClr>
                </a:solidFill>
              </a:defRPr>
            </a:lvl5pPr>
            <a:lvl6pPr marL="1890293" indent="0">
              <a:buNone/>
              <a:defRPr sz="1158">
                <a:solidFill>
                  <a:schemeClr val="tx1">
                    <a:tint val="75000"/>
                  </a:schemeClr>
                </a:solidFill>
              </a:defRPr>
            </a:lvl6pPr>
            <a:lvl7pPr marL="2268352" indent="0">
              <a:buNone/>
              <a:defRPr sz="1158">
                <a:solidFill>
                  <a:schemeClr val="tx1">
                    <a:tint val="75000"/>
                  </a:schemeClr>
                </a:solidFill>
              </a:defRPr>
            </a:lvl7pPr>
            <a:lvl8pPr marL="2646411" indent="0">
              <a:buNone/>
              <a:defRPr sz="1158">
                <a:solidFill>
                  <a:schemeClr val="tx1">
                    <a:tint val="75000"/>
                  </a:schemeClr>
                </a:solidFill>
              </a:defRPr>
            </a:lvl8pPr>
            <a:lvl9pPr marL="3024469" indent="0">
              <a:buNone/>
              <a:defRPr sz="115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9413518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40760" y="950524"/>
            <a:ext cx="5021147" cy="4713017"/>
          </a:xfrm>
        </p:spPr>
        <p:txBody>
          <a:bodyPr anchor="ctr">
            <a:normAutofit/>
          </a:bodyPr>
          <a:lstStyle>
            <a:lvl1pPr algn="l">
              <a:defRPr sz="3638"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910489" y="5663541"/>
            <a:ext cx="4481689" cy="594078"/>
          </a:xfrm>
        </p:spPr>
        <p:txBody>
          <a:bodyPr anchor="ctr">
            <a:noAutofit/>
          </a:bodyPr>
          <a:lstStyle>
            <a:lvl1pPr marL="0" indent="0">
              <a:buFontTx/>
              <a:buNone/>
              <a:defRPr sz="1323">
                <a:solidFill>
                  <a:schemeClr val="tx1">
                    <a:lumMod val="50000"/>
                    <a:lumOff val="50000"/>
                  </a:schemeClr>
                </a:solidFill>
              </a:defRPr>
            </a:lvl1pPr>
            <a:lvl2pPr marL="378059" indent="0">
              <a:buFontTx/>
              <a:buNone/>
              <a:defRPr/>
            </a:lvl2pPr>
            <a:lvl3pPr marL="756117" indent="0">
              <a:buFontTx/>
              <a:buNone/>
              <a:defRPr/>
            </a:lvl3pPr>
            <a:lvl4pPr marL="1134176" indent="0">
              <a:buFontTx/>
              <a:buNone/>
              <a:defRPr/>
            </a:lvl4pPr>
            <a:lvl5pPr marL="1512235"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04083" y="6970513"/>
            <a:ext cx="5248988" cy="2449537"/>
          </a:xfrm>
        </p:spPr>
        <p:txBody>
          <a:bodyPr anchor="ctr">
            <a:normAutofit/>
          </a:bodyPr>
          <a:lstStyle>
            <a:lvl1pPr marL="0" indent="0" algn="l">
              <a:buNone/>
              <a:defRPr sz="1488">
                <a:solidFill>
                  <a:schemeClr val="tx1">
                    <a:lumMod val="75000"/>
                    <a:lumOff val="25000"/>
                  </a:schemeClr>
                </a:solidFill>
              </a:defRPr>
            </a:lvl1pPr>
            <a:lvl2pPr marL="378059" indent="0">
              <a:buNone/>
              <a:defRPr sz="1488">
                <a:solidFill>
                  <a:schemeClr val="tx1">
                    <a:tint val="75000"/>
                  </a:schemeClr>
                </a:solidFill>
              </a:defRPr>
            </a:lvl2pPr>
            <a:lvl3pPr marL="756117" indent="0">
              <a:buNone/>
              <a:defRPr sz="1323">
                <a:solidFill>
                  <a:schemeClr val="tx1">
                    <a:tint val="75000"/>
                  </a:schemeClr>
                </a:solidFill>
              </a:defRPr>
            </a:lvl3pPr>
            <a:lvl4pPr marL="1134176" indent="0">
              <a:buNone/>
              <a:defRPr sz="1158">
                <a:solidFill>
                  <a:schemeClr val="tx1">
                    <a:tint val="75000"/>
                  </a:schemeClr>
                </a:solidFill>
              </a:defRPr>
            </a:lvl4pPr>
            <a:lvl5pPr marL="1512235" indent="0">
              <a:buNone/>
              <a:defRPr sz="1158">
                <a:solidFill>
                  <a:schemeClr val="tx1">
                    <a:tint val="75000"/>
                  </a:schemeClr>
                </a:solidFill>
              </a:defRPr>
            </a:lvl5pPr>
            <a:lvl6pPr marL="1890293" indent="0">
              <a:buNone/>
              <a:defRPr sz="1158">
                <a:solidFill>
                  <a:schemeClr val="tx1">
                    <a:tint val="75000"/>
                  </a:schemeClr>
                </a:solidFill>
              </a:defRPr>
            </a:lvl6pPr>
            <a:lvl7pPr marL="2268352" indent="0">
              <a:buNone/>
              <a:defRPr sz="1158">
                <a:solidFill>
                  <a:schemeClr val="tx1">
                    <a:tint val="75000"/>
                  </a:schemeClr>
                </a:solidFill>
              </a:defRPr>
            </a:lvl7pPr>
            <a:lvl8pPr marL="2646411" indent="0">
              <a:buNone/>
              <a:defRPr sz="1158">
                <a:solidFill>
                  <a:schemeClr val="tx1">
                    <a:tint val="75000"/>
                  </a:schemeClr>
                </a:solidFill>
              </a:defRPr>
            </a:lvl8pPr>
            <a:lvl9pPr marL="3024469" indent="0">
              <a:buNone/>
              <a:defRPr sz="115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
        <p:nvSpPr>
          <p:cNvPr id="24" name="TextBox 23"/>
          <p:cNvSpPr txBox="1"/>
          <p:nvPr/>
        </p:nvSpPr>
        <p:spPr>
          <a:xfrm>
            <a:off x="399159" y="1232404"/>
            <a:ext cx="378162" cy="911817"/>
          </a:xfrm>
          <a:prstGeom prst="rect">
            <a:avLst/>
          </a:prstGeom>
        </p:spPr>
        <p:txBody>
          <a:bodyPr vert="horz" lIns="75613" tIns="37806" rIns="75613" bIns="37806" rtlCol="0" anchor="ctr">
            <a:noAutofit/>
          </a:bodyPr>
          <a:lstStyle/>
          <a:p>
            <a:pPr lvl="0"/>
            <a:r>
              <a:rPr lang="en-US" sz="6615"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579738" y="4500889"/>
            <a:ext cx="378162" cy="911817"/>
          </a:xfrm>
          <a:prstGeom prst="rect">
            <a:avLst/>
          </a:prstGeom>
        </p:spPr>
        <p:txBody>
          <a:bodyPr vert="horz" lIns="75613" tIns="37806" rIns="75613" bIns="37806" rtlCol="0" anchor="ctr">
            <a:noAutofit/>
          </a:bodyPr>
          <a:lstStyle/>
          <a:p>
            <a:pPr lvl="0"/>
            <a:r>
              <a:rPr lang="en-US" sz="6615"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82250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04083" y="3012470"/>
            <a:ext cx="5248988" cy="4046995"/>
          </a:xfrm>
        </p:spPr>
        <p:txBody>
          <a:bodyPr anchor="b">
            <a:normAutofit/>
          </a:bodyPr>
          <a:lstStyle>
            <a:lvl1pPr algn="l">
              <a:defRPr sz="3638"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04083" y="7059465"/>
            <a:ext cx="5248988" cy="2360584"/>
          </a:xfrm>
        </p:spPr>
        <p:txBody>
          <a:bodyPr anchor="t">
            <a:normAutofit/>
          </a:bodyPr>
          <a:lstStyle>
            <a:lvl1pPr marL="0" indent="0" algn="l">
              <a:buNone/>
              <a:defRPr sz="1488">
                <a:solidFill>
                  <a:schemeClr val="tx1">
                    <a:lumMod val="75000"/>
                    <a:lumOff val="25000"/>
                  </a:schemeClr>
                </a:solidFill>
              </a:defRPr>
            </a:lvl1pPr>
            <a:lvl2pPr marL="378059" indent="0">
              <a:buNone/>
              <a:defRPr sz="1488">
                <a:solidFill>
                  <a:schemeClr val="tx1">
                    <a:tint val="75000"/>
                  </a:schemeClr>
                </a:solidFill>
              </a:defRPr>
            </a:lvl2pPr>
            <a:lvl3pPr marL="756117" indent="0">
              <a:buNone/>
              <a:defRPr sz="1323">
                <a:solidFill>
                  <a:schemeClr val="tx1">
                    <a:tint val="75000"/>
                  </a:schemeClr>
                </a:solidFill>
              </a:defRPr>
            </a:lvl3pPr>
            <a:lvl4pPr marL="1134176" indent="0">
              <a:buNone/>
              <a:defRPr sz="1158">
                <a:solidFill>
                  <a:schemeClr val="tx1">
                    <a:tint val="75000"/>
                  </a:schemeClr>
                </a:solidFill>
              </a:defRPr>
            </a:lvl4pPr>
            <a:lvl5pPr marL="1512235" indent="0">
              <a:buNone/>
              <a:defRPr sz="1158">
                <a:solidFill>
                  <a:schemeClr val="tx1">
                    <a:tint val="75000"/>
                  </a:schemeClr>
                </a:solidFill>
              </a:defRPr>
            </a:lvl5pPr>
            <a:lvl6pPr marL="1890293" indent="0">
              <a:buNone/>
              <a:defRPr sz="1158">
                <a:solidFill>
                  <a:schemeClr val="tx1">
                    <a:tint val="75000"/>
                  </a:schemeClr>
                </a:solidFill>
              </a:defRPr>
            </a:lvl6pPr>
            <a:lvl7pPr marL="2268352" indent="0">
              <a:buNone/>
              <a:defRPr sz="1158">
                <a:solidFill>
                  <a:schemeClr val="tx1">
                    <a:tint val="75000"/>
                  </a:schemeClr>
                </a:solidFill>
              </a:defRPr>
            </a:lvl7pPr>
            <a:lvl8pPr marL="2646411" indent="0">
              <a:buNone/>
              <a:defRPr sz="1158">
                <a:solidFill>
                  <a:schemeClr val="tx1">
                    <a:tint val="75000"/>
                  </a:schemeClr>
                </a:solidFill>
              </a:defRPr>
            </a:lvl8pPr>
            <a:lvl9pPr marL="3024469" indent="0">
              <a:buNone/>
              <a:defRPr sz="115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38393394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640760" y="950524"/>
            <a:ext cx="5021147" cy="4713017"/>
          </a:xfrm>
        </p:spPr>
        <p:txBody>
          <a:bodyPr anchor="ctr">
            <a:normAutofit/>
          </a:bodyPr>
          <a:lstStyle>
            <a:lvl1pPr algn="l">
              <a:defRPr sz="3638"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504082" y="6257619"/>
            <a:ext cx="5248988" cy="801846"/>
          </a:xfrm>
        </p:spPr>
        <p:txBody>
          <a:bodyPr anchor="b">
            <a:noAutofit/>
          </a:bodyPr>
          <a:lstStyle>
            <a:lvl1pPr marL="0" indent="0">
              <a:buFontTx/>
              <a:buNone/>
              <a:defRPr sz="1985">
                <a:solidFill>
                  <a:schemeClr val="tx1">
                    <a:lumMod val="75000"/>
                    <a:lumOff val="25000"/>
                  </a:schemeClr>
                </a:solidFill>
              </a:defRPr>
            </a:lvl1pPr>
            <a:lvl2pPr marL="378059" indent="0">
              <a:buFontTx/>
              <a:buNone/>
              <a:defRPr/>
            </a:lvl2pPr>
            <a:lvl3pPr marL="756117" indent="0">
              <a:buFontTx/>
              <a:buNone/>
              <a:defRPr/>
            </a:lvl3pPr>
            <a:lvl4pPr marL="1134176" indent="0">
              <a:buFontTx/>
              <a:buNone/>
              <a:defRPr/>
            </a:lvl4pPr>
            <a:lvl5pPr marL="1512235"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04083" y="7059465"/>
            <a:ext cx="5248988" cy="2360584"/>
          </a:xfrm>
        </p:spPr>
        <p:txBody>
          <a:bodyPr anchor="t">
            <a:normAutofit/>
          </a:bodyPr>
          <a:lstStyle>
            <a:lvl1pPr marL="0" indent="0" algn="l">
              <a:buNone/>
              <a:defRPr sz="1488">
                <a:solidFill>
                  <a:schemeClr val="tx1">
                    <a:lumMod val="50000"/>
                    <a:lumOff val="50000"/>
                  </a:schemeClr>
                </a:solidFill>
              </a:defRPr>
            </a:lvl1pPr>
            <a:lvl2pPr marL="378059" indent="0">
              <a:buNone/>
              <a:defRPr sz="1488">
                <a:solidFill>
                  <a:schemeClr val="tx1">
                    <a:tint val="75000"/>
                  </a:schemeClr>
                </a:solidFill>
              </a:defRPr>
            </a:lvl2pPr>
            <a:lvl3pPr marL="756117" indent="0">
              <a:buNone/>
              <a:defRPr sz="1323">
                <a:solidFill>
                  <a:schemeClr val="tx1">
                    <a:tint val="75000"/>
                  </a:schemeClr>
                </a:solidFill>
              </a:defRPr>
            </a:lvl3pPr>
            <a:lvl4pPr marL="1134176" indent="0">
              <a:buNone/>
              <a:defRPr sz="1158">
                <a:solidFill>
                  <a:schemeClr val="tx1">
                    <a:tint val="75000"/>
                  </a:schemeClr>
                </a:solidFill>
              </a:defRPr>
            </a:lvl4pPr>
            <a:lvl5pPr marL="1512235" indent="0">
              <a:buNone/>
              <a:defRPr sz="1158">
                <a:solidFill>
                  <a:schemeClr val="tx1">
                    <a:tint val="75000"/>
                  </a:schemeClr>
                </a:solidFill>
              </a:defRPr>
            </a:lvl5pPr>
            <a:lvl6pPr marL="1890293" indent="0">
              <a:buNone/>
              <a:defRPr sz="1158">
                <a:solidFill>
                  <a:schemeClr val="tx1">
                    <a:tint val="75000"/>
                  </a:schemeClr>
                </a:solidFill>
              </a:defRPr>
            </a:lvl6pPr>
            <a:lvl7pPr marL="2268352" indent="0">
              <a:buNone/>
              <a:defRPr sz="1158">
                <a:solidFill>
                  <a:schemeClr val="tx1">
                    <a:tint val="75000"/>
                  </a:schemeClr>
                </a:solidFill>
              </a:defRPr>
            </a:lvl7pPr>
            <a:lvl8pPr marL="2646411" indent="0">
              <a:buNone/>
              <a:defRPr sz="1158">
                <a:solidFill>
                  <a:schemeClr val="tx1">
                    <a:tint val="75000"/>
                  </a:schemeClr>
                </a:solidFill>
              </a:defRPr>
            </a:lvl8pPr>
            <a:lvl9pPr marL="3024469" indent="0">
              <a:buNone/>
              <a:defRPr sz="115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
        <p:nvSpPr>
          <p:cNvPr id="24" name="TextBox 23"/>
          <p:cNvSpPr txBox="1"/>
          <p:nvPr/>
        </p:nvSpPr>
        <p:spPr>
          <a:xfrm>
            <a:off x="399159" y="1232404"/>
            <a:ext cx="378162" cy="911817"/>
          </a:xfrm>
          <a:prstGeom prst="rect">
            <a:avLst/>
          </a:prstGeom>
        </p:spPr>
        <p:txBody>
          <a:bodyPr vert="horz" lIns="75613" tIns="37806" rIns="75613" bIns="37806" rtlCol="0" anchor="ctr">
            <a:noAutofit/>
          </a:bodyPr>
          <a:lstStyle/>
          <a:p>
            <a:pPr lvl="0"/>
            <a:r>
              <a:rPr lang="en-US" sz="6615"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579738" y="4500889"/>
            <a:ext cx="378162" cy="911817"/>
          </a:xfrm>
          <a:prstGeom prst="rect">
            <a:avLst/>
          </a:prstGeom>
        </p:spPr>
        <p:txBody>
          <a:bodyPr vert="horz" lIns="75613" tIns="37806" rIns="75613" bIns="37806" rtlCol="0" anchor="ctr">
            <a:noAutofit/>
          </a:bodyPr>
          <a:lstStyle/>
          <a:p>
            <a:pPr lvl="0"/>
            <a:r>
              <a:rPr lang="en-US" sz="6615"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52016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09251" y="950524"/>
            <a:ext cx="5243819" cy="4713017"/>
          </a:xfrm>
        </p:spPr>
        <p:txBody>
          <a:bodyPr anchor="ctr">
            <a:normAutofit/>
          </a:bodyPr>
          <a:lstStyle>
            <a:lvl1pPr algn="l">
              <a:defRPr sz="3638"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504082" y="6257619"/>
            <a:ext cx="5248988" cy="801846"/>
          </a:xfrm>
        </p:spPr>
        <p:txBody>
          <a:bodyPr anchor="b">
            <a:noAutofit/>
          </a:bodyPr>
          <a:lstStyle>
            <a:lvl1pPr marL="0" indent="0">
              <a:buFontTx/>
              <a:buNone/>
              <a:defRPr sz="1985">
                <a:solidFill>
                  <a:schemeClr val="accent1"/>
                </a:solidFill>
              </a:defRPr>
            </a:lvl1pPr>
            <a:lvl2pPr marL="378059" indent="0">
              <a:buFontTx/>
              <a:buNone/>
              <a:defRPr/>
            </a:lvl2pPr>
            <a:lvl3pPr marL="756117" indent="0">
              <a:buFontTx/>
              <a:buNone/>
              <a:defRPr/>
            </a:lvl3pPr>
            <a:lvl4pPr marL="1134176" indent="0">
              <a:buFontTx/>
              <a:buNone/>
              <a:defRPr/>
            </a:lvl4pPr>
            <a:lvl5pPr marL="1512235"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04083" y="7059465"/>
            <a:ext cx="5248988" cy="2360584"/>
          </a:xfrm>
        </p:spPr>
        <p:txBody>
          <a:bodyPr anchor="t">
            <a:normAutofit/>
          </a:bodyPr>
          <a:lstStyle>
            <a:lvl1pPr marL="0" indent="0" algn="l">
              <a:buNone/>
              <a:defRPr sz="1488">
                <a:solidFill>
                  <a:schemeClr val="tx1">
                    <a:lumMod val="50000"/>
                    <a:lumOff val="50000"/>
                  </a:schemeClr>
                </a:solidFill>
              </a:defRPr>
            </a:lvl1pPr>
            <a:lvl2pPr marL="378059" indent="0">
              <a:buNone/>
              <a:defRPr sz="1488">
                <a:solidFill>
                  <a:schemeClr val="tx1">
                    <a:tint val="75000"/>
                  </a:schemeClr>
                </a:solidFill>
              </a:defRPr>
            </a:lvl2pPr>
            <a:lvl3pPr marL="756117" indent="0">
              <a:buNone/>
              <a:defRPr sz="1323">
                <a:solidFill>
                  <a:schemeClr val="tx1">
                    <a:tint val="75000"/>
                  </a:schemeClr>
                </a:solidFill>
              </a:defRPr>
            </a:lvl3pPr>
            <a:lvl4pPr marL="1134176" indent="0">
              <a:buNone/>
              <a:defRPr sz="1158">
                <a:solidFill>
                  <a:schemeClr val="tx1">
                    <a:tint val="75000"/>
                  </a:schemeClr>
                </a:solidFill>
              </a:defRPr>
            </a:lvl4pPr>
            <a:lvl5pPr marL="1512235" indent="0">
              <a:buNone/>
              <a:defRPr sz="1158">
                <a:solidFill>
                  <a:schemeClr val="tx1">
                    <a:tint val="75000"/>
                  </a:schemeClr>
                </a:solidFill>
              </a:defRPr>
            </a:lvl5pPr>
            <a:lvl6pPr marL="1890293" indent="0">
              <a:buNone/>
              <a:defRPr sz="1158">
                <a:solidFill>
                  <a:schemeClr val="tx1">
                    <a:tint val="75000"/>
                  </a:schemeClr>
                </a:solidFill>
              </a:defRPr>
            </a:lvl6pPr>
            <a:lvl7pPr marL="2268352" indent="0">
              <a:buNone/>
              <a:defRPr sz="1158">
                <a:solidFill>
                  <a:schemeClr val="tx1">
                    <a:tint val="75000"/>
                  </a:schemeClr>
                </a:solidFill>
              </a:defRPr>
            </a:lvl7pPr>
            <a:lvl8pPr marL="2646411" indent="0">
              <a:buNone/>
              <a:defRPr sz="1158">
                <a:solidFill>
                  <a:schemeClr val="tx1">
                    <a:tint val="75000"/>
                  </a:schemeClr>
                </a:solidFill>
              </a:defRPr>
            </a:lvl8pPr>
            <a:lvl9pPr marL="3024469" indent="0">
              <a:buNone/>
              <a:defRPr sz="115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1314462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26818576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42698" y="950525"/>
            <a:ext cx="809389" cy="8188374"/>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04083" y="950525"/>
            <a:ext cx="4295818" cy="818837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1415358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899" y="2670112"/>
            <a:ext cx="6521589" cy="4445772"/>
          </a:xfrm>
        </p:spPr>
        <p:txBody>
          <a:bodyPr anchor="b">
            <a:normAutofit/>
          </a:bodyPr>
          <a:lstStyle>
            <a:lvl1pPr>
              <a:defRPr sz="3721"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899" y="7098736"/>
            <a:ext cx="6521589" cy="2339180"/>
          </a:xfrm>
        </p:spPr>
        <p:txBody>
          <a:bodyPr anchor="t">
            <a:normAutofit/>
          </a:bodyPr>
          <a:lstStyle>
            <a:lvl1pPr marL="0" indent="0">
              <a:buNone/>
              <a:defRPr sz="1488">
                <a:solidFill>
                  <a:schemeClr val="tx1">
                    <a:lumMod val="75000"/>
                    <a:lumOff val="25000"/>
                  </a:schemeClr>
                </a:solidFill>
              </a:defRPr>
            </a:lvl1pPr>
            <a:lvl2pPr marL="283555" indent="0">
              <a:buNone/>
              <a:defRPr sz="1116">
                <a:solidFill>
                  <a:schemeClr val="tx1">
                    <a:tint val="75000"/>
                  </a:schemeClr>
                </a:solidFill>
              </a:defRPr>
            </a:lvl2pPr>
            <a:lvl3pPr marL="567111" indent="0">
              <a:buNone/>
              <a:defRPr sz="992">
                <a:solidFill>
                  <a:schemeClr val="tx1">
                    <a:tint val="75000"/>
                  </a:schemeClr>
                </a:solidFill>
              </a:defRPr>
            </a:lvl3pPr>
            <a:lvl4pPr marL="850666" indent="0">
              <a:buNone/>
              <a:defRPr sz="868">
                <a:solidFill>
                  <a:schemeClr val="tx1">
                    <a:tint val="75000"/>
                  </a:schemeClr>
                </a:solidFill>
              </a:defRPr>
            </a:lvl4pPr>
            <a:lvl5pPr marL="1134222" indent="0">
              <a:buNone/>
              <a:defRPr sz="868">
                <a:solidFill>
                  <a:schemeClr val="tx1">
                    <a:tint val="75000"/>
                  </a:schemeClr>
                </a:solidFill>
              </a:defRPr>
            </a:lvl5pPr>
            <a:lvl6pPr marL="1417777" indent="0">
              <a:buNone/>
              <a:defRPr sz="868">
                <a:solidFill>
                  <a:schemeClr val="tx1">
                    <a:tint val="75000"/>
                  </a:schemeClr>
                </a:solidFill>
              </a:defRPr>
            </a:lvl6pPr>
            <a:lvl7pPr marL="1701333" indent="0">
              <a:buNone/>
              <a:defRPr sz="868">
                <a:solidFill>
                  <a:schemeClr val="tx1">
                    <a:tint val="75000"/>
                  </a:schemeClr>
                </a:solidFill>
              </a:defRPr>
            </a:lvl7pPr>
            <a:lvl8pPr marL="1984888" indent="0">
              <a:buNone/>
              <a:defRPr sz="868">
                <a:solidFill>
                  <a:schemeClr val="tx1">
                    <a:tint val="75000"/>
                  </a:schemeClr>
                </a:solidFill>
              </a:defRPr>
            </a:lvl8pPr>
            <a:lvl9pPr marL="2268444" indent="0">
              <a:buNone/>
              <a:defRPr sz="86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724760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24133" y="2851574"/>
            <a:ext cx="3213537" cy="67848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889" y="2851574"/>
            <a:ext cx="3213537" cy="67848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104506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24133" y="2622441"/>
            <a:ext cx="3197784" cy="1287479"/>
          </a:xfrm>
        </p:spPr>
        <p:txBody>
          <a:bodyPr anchor="b">
            <a:normAutofit/>
          </a:bodyPr>
          <a:lstStyle>
            <a:lvl1pPr marL="0" indent="0">
              <a:spcBef>
                <a:spcPts val="0"/>
              </a:spcBef>
              <a:buNone/>
              <a:defRPr sz="1488" b="1"/>
            </a:lvl1pPr>
            <a:lvl2pPr marL="283555" indent="0">
              <a:buNone/>
              <a:defRPr sz="1240" b="1"/>
            </a:lvl2pPr>
            <a:lvl3pPr marL="567111" indent="0">
              <a:buNone/>
              <a:defRPr sz="1116" b="1"/>
            </a:lvl3pPr>
            <a:lvl4pPr marL="850666" indent="0">
              <a:buNone/>
              <a:defRPr sz="992" b="1"/>
            </a:lvl4pPr>
            <a:lvl5pPr marL="1134222" indent="0">
              <a:buNone/>
              <a:defRPr sz="992" b="1"/>
            </a:lvl5pPr>
            <a:lvl6pPr marL="1417777" indent="0">
              <a:buNone/>
              <a:defRPr sz="992" b="1"/>
            </a:lvl6pPr>
            <a:lvl7pPr marL="1701333" indent="0">
              <a:buNone/>
              <a:defRPr sz="992" b="1"/>
            </a:lvl7pPr>
            <a:lvl8pPr marL="1984888" indent="0">
              <a:buNone/>
              <a:defRPr sz="992" b="1"/>
            </a:lvl8pPr>
            <a:lvl9pPr marL="2268444" indent="0">
              <a:buNone/>
              <a:defRPr sz="992" b="1"/>
            </a:lvl9pPr>
          </a:lstStyle>
          <a:p>
            <a:pPr lvl="0"/>
            <a:r>
              <a:rPr lang="ja-JP" altLang="en-US"/>
              <a:t>マスター テキストの書式設定</a:t>
            </a:r>
          </a:p>
        </p:txBody>
      </p:sp>
      <p:sp>
        <p:nvSpPr>
          <p:cNvPr id="4" name="Content Placeholder 3"/>
          <p:cNvSpPr>
            <a:spLocks noGrp="1"/>
          </p:cNvSpPr>
          <p:nvPr>
            <p:ph sz="half" idx="2"/>
          </p:nvPr>
        </p:nvSpPr>
        <p:spPr>
          <a:xfrm>
            <a:off x="524133" y="3909921"/>
            <a:ext cx="3197784" cy="573889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890" y="2622442"/>
            <a:ext cx="3213537" cy="1287477"/>
          </a:xfrm>
        </p:spPr>
        <p:txBody>
          <a:bodyPr anchor="b"/>
          <a:lstStyle>
            <a:lvl1pPr marL="0" indent="0">
              <a:spcBef>
                <a:spcPts val="0"/>
              </a:spcBef>
              <a:buNone/>
              <a:defRPr sz="1488" b="1"/>
            </a:lvl1pPr>
            <a:lvl2pPr marL="283555" indent="0">
              <a:buNone/>
              <a:defRPr sz="1240" b="1"/>
            </a:lvl2pPr>
            <a:lvl3pPr marL="567111" indent="0">
              <a:buNone/>
              <a:defRPr sz="1116" b="1"/>
            </a:lvl3pPr>
            <a:lvl4pPr marL="850666" indent="0">
              <a:buNone/>
              <a:defRPr sz="992" b="1"/>
            </a:lvl4pPr>
            <a:lvl5pPr marL="1134222" indent="0">
              <a:buNone/>
              <a:defRPr sz="992" b="1"/>
            </a:lvl5pPr>
            <a:lvl6pPr marL="1417777" indent="0">
              <a:buNone/>
              <a:defRPr sz="992" b="1"/>
            </a:lvl6pPr>
            <a:lvl7pPr marL="1701333" indent="0">
              <a:buNone/>
              <a:defRPr sz="992" b="1"/>
            </a:lvl7pPr>
            <a:lvl8pPr marL="1984888" indent="0">
              <a:buNone/>
              <a:defRPr sz="992" b="1"/>
            </a:lvl8pPr>
            <a:lvl9pPr marL="2268444" indent="0">
              <a:buNone/>
              <a:defRPr sz="992" b="1"/>
            </a:lvl9pPr>
          </a:lstStyle>
          <a:p>
            <a:pPr lvl="0"/>
            <a:r>
              <a:rPr lang="ja-JP" altLang="en-US"/>
              <a:t>マスター テキストの書式設定</a:t>
            </a:r>
          </a:p>
        </p:txBody>
      </p:sp>
      <p:sp>
        <p:nvSpPr>
          <p:cNvPr id="6" name="Content Placeholder 5"/>
          <p:cNvSpPr>
            <a:spLocks noGrp="1"/>
          </p:cNvSpPr>
          <p:nvPr>
            <p:ph sz="quarter" idx="4"/>
          </p:nvPr>
        </p:nvSpPr>
        <p:spPr>
          <a:xfrm>
            <a:off x="3827890" y="3909921"/>
            <a:ext cx="3213537" cy="573889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549776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383867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267711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1727" y="712894"/>
            <a:ext cx="2438507" cy="2495122"/>
          </a:xfrm>
        </p:spPr>
        <p:txBody>
          <a:bodyPr anchor="b">
            <a:normAutofit/>
          </a:bodyPr>
          <a:lstStyle>
            <a:lvl1pPr>
              <a:defRPr sz="1985" b="0"/>
            </a:lvl1pPr>
          </a:lstStyle>
          <a:p>
            <a:r>
              <a:rPr lang="ja-JP" altLang="en-US"/>
              <a:t>マスター タイトルの書式設定</a:t>
            </a:r>
            <a:endParaRPr lang="en-US" dirty="0"/>
          </a:p>
        </p:txBody>
      </p:sp>
      <p:sp>
        <p:nvSpPr>
          <p:cNvPr id="3" name="Content Placeholder 2"/>
          <p:cNvSpPr>
            <a:spLocks noGrp="1"/>
          </p:cNvSpPr>
          <p:nvPr>
            <p:ph idx="1"/>
          </p:nvPr>
        </p:nvSpPr>
        <p:spPr>
          <a:xfrm>
            <a:off x="3213537" y="1544602"/>
            <a:ext cx="3827889" cy="7604196"/>
          </a:xfrm>
        </p:spPr>
        <p:txBody>
          <a:bodyPr/>
          <a:lstStyle>
            <a:lvl1pPr>
              <a:defRPr sz="1985"/>
            </a:lvl1pPr>
            <a:lvl2pPr>
              <a:defRPr sz="1737"/>
            </a:lvl2pPr>
            <a:lvl3pPr>
              <a:defRPr sz="1488"/>
            </a:lvl3pPr>
            <a:lvl4pPr>
              <a:defRPr sz="1240"/>
            </a:lvl4pPr>
            <a:lvl5pPr>
              <a:defRPr sz="1240"/>
            </a:lvl5pPr>
            <a:lvl6pPr>
              <a:defRPr sz="1240"/>
            </a:lvl6pPr>
            <a:lvl7pPr>
              <a:defRPr sz="1240"/>
            </a:lvl7pPr>
            <a:lvl8pPr>
              <a:defRPr sz="1240"/>
            </a:lvl8pPr>
            <a:lvl9pPr>
              <a:defRPr sz="12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1727" y="3208019"/>
            <a:ext cx="2438507" cy="5940779"/>
          </a:xfrm>
        </p:spPr>
        <p:txBody>
          <a:bodyPr>
            <a:normAutofit/>
          </a:bodyPr>
          <a:lstStyle>
            <a:lvl1pPr marL="0" indent="0">
              <a:lnSpc>
                <a:spcPct val="90000"/>
              </a:lnSpc>
              <a:buNone/>
              <a:defRPr sz="992"/>
            </a:lvl1pPr>
            <a:lvl2pPr marL="283555" indent="0">
              <a:buNone/>
              <a:defRPr sz="744"/>
            </a:lvl2pPr>
            <a:lvl3pPr marL="567111" indent="0">
              <a:buNone/>
              <a:defRPr sz="620"/>
            </a:lvl3pPr>
            <a:lvl4pPr marL="850666" indent="0">
              <a:buNone/>
              <a:defRPr sz="558"/>
            </a:lvl4pPr>
            <a:lvl5pPr marL="1134222" indent="0">
              <a:buNone/>
              <a:defRPr sz="558"/>
            </a:lvl5pPr>
            <a:lvl6pPr marL="1417777" indent="0">
              <a:buNone/>
              <a:defRPr sz="558"/>
            </a:lvl6pPr>
            <a:lvl7pPr marL="1701333" indent="0">
              <a:buNone/>
              <a:defRPr sz="558"/>
            </a:lvl7pPr>
            <a:lvl8pPr marL="1984888" indent="0">
              <a:buNone/>
              <a:defRPr sz="558"/>
            </a:lvl8pPr>
            <a:lvl9pPr marL="2268444" indent="0">
              <a:buNone/>
              <a:defRPr sz="55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293278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1727" y="712893"/>
            <a:ext cx="2438507" cy="2495127"/>
          </a:xfrm>
        </p:spPr>
        <p:txBody>
          <a:bodyPr anchor="b">
            <a:normAutofit/>
          </a:bodyPr>
          <a:lstStyle>
            <a:lvl1pPr>
              <a:defRPr sz="1985"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213537" y="1544602"/>
            <a:ext cx="3827889" cy="7604196"/>
          </a:xfrm>
        </p:spPr>
        <p:txBody>
          <a:bodyPr/>
          <a:lstStyle>
            <a:lvl1pPr marL="0" indent="0">
              <a:buNone/>
              <a:defRPr sz="1985"/>
            </a:lvl1pPr>
            <a:lvl2pPr marL="283555" indent="0">
              <a:buNone/>
              <a:defRPr sz="1737"/>
            </a:lvl2pPr>
            <a:lvl3pPr marL="567111" indent="0">
              <a:buNone/>
              <a:defRPr sz="1488"/>
            </a:lvl3pPr>
            <a:lvl4pPr marL="850666" indent="0">
              <a:buNone/>
              <a:defRPr sz="1240"/>
            </a:lvl4pPr>
            <a:lvl5pPr marL="1134222" indent="0">
              <a:buNone/>
              <a:defRPr sz="1240"/>
            </a:lvl5pPr>
            <a:lvl6pPr marL="1417777" indent="0">
              <a:buNone/>
              <a:defRPr sz="1240"/>
            </a:lvl6pPr>
            <a:lvl7pPr marL="1701333" indent="0">
              <a:buNone/>
              <a:defRPr sz="1240"/>
            </a:lvl7pPr>
            <a:lvl8pPr marL="1984888" indent="0">
              <a:buNone/>
              <a:defRPr sz="1240"/>
            </a:lvl8pPr>
            <a:lvl9pPr marL="2268444" indent="0">
              <a:buNone/>
              <a:defRPr sz="124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1727" y="3208020"/>
            <a:ext cx="2438507" cy="5940778"/>
          </a:xfrm>
        </p:spPr>
        <p:txBody>
          <a:bodyPr>
            <a:normAutofit/>
          </a:bodyPr>
          <a:lstStyle>
            <a:lvl1pPr marL="0" indent="0">
              <a:lnSpc>
                <a:spcPct val="90000"/>
              </a:lnSpc>
              <a:buNone/>
              <a:defRPr sz="992"/>
            </a:lvl1pPr>
            <a:lvl2pPr marL="283555" indent="0">
              <a:buNone/>
              <a:defRPr sz="744"/>
            </a:lvl2pPr>
            <a:lvl3pPr marL="567111" indent="0">
              <a:buNone/>
              <a:defRPr sz="620"/>
            </a:lvl3pPr>
            <a:lvl4pPr marL="850666" indent="0">
              <a:buNone/>
              <a:defRPr sz="558"/>
            </a:lvl4pPr>
            <a:lvl5pPr marL="1134222" indent="0">
              <a:buNone/>
              <a:defRPr sz="558"/>
            </a:lvl5pPr>
            <a:lvl6pPr marL="1417777" indent="0">
              <a:buNone/>
              <a:defRPr sz="558"/>
            </a:lvl6pPr>
            <a:lvl7pPr marL="1701333" indent="0">
              <a:buNone/>
              <a:defRPr sz="558"/>
            </a:lvl7pPr>
            <a:lvl8pPr marL="1984888" indent="0">
              <a:buNone/>
              <a:defRPr sz="558"/>
            </a:lvl8pPr>
            <a:lvl9pPr marL="2268444" indent="0">
              <a:buNone/>
              <a:defRPr sz="55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CB8242-1580-4759-93BF-7EB8678D91C7}" type="datetimeFigureOut">
              <a:rPr kumimoji="1" lang="ja-JP" altLang="en-US" smtClean="0"/>
              <a:pPr/>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39708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4133" y="570315"/>
            <a:ext cx="6521589" cy="206689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4133" y="2851574"/>
            <a:ext cx="6521589" cy="678486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837" y="9911198"/>
            <a:ext cx="1701284" cy="569325"/>
          </a:xfrm>
          <a:prstGeom prst="rect">
            <a:avLst/>
          </a:prstGeom>
        </p:spPr>
        <p:txBody>
          <a:bodyPr vert="horz" lIns="91440" tIns="45720" rIns="91440" bIns="45720" rtlCol="0" anchor="ctr"/>
          <a:lstStyle>
            <a:lvl1pPr algn="l">
              <a:defRPr sz="682">
                <a:solidFill>
                  <a:schemeClr val="tx1">
                    <a:lumMod val="65000"/>
                    <a:lumOff val="35000"/>
                  </a:schemeClr>
                </a:solidFill>
              </a:defRPr>
            </a:lvl1p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3"/>
          </p:nvPr>
        </p:nvSpPr>
        <p:spPr>
          <a:xfrm>
            <a:off x="2504669" y="9911198"/>
            <a:ext cx="2551926" cy="569325"/>
          </a:xfrm>
          <a:prstGeom prst="rect">
            <a:avLst/>
          </a:prstGeom>
        </p:spPr>
        <p:txBody>
          <a:bodyPr vert="horz" lIns="91440" tIns="45720" rIns="91440" bIns="45720" rtlCol="0" anchor="ctr"/>
          <a:lstStyle>
            <a:lvl1pPr algn="ctr">
              <a:defRPr sz="682">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5344438" y="9911198"/>
            <a:ext cx="1701284" cy="569325"/>
          </a:xfrm>
          <a:prstGeom prst="rect">
            <a:avLst/>
          </a:prstGeom>
        </p:spPr>
        <p:txBody>
          <a:bodyPr vert="horz" lIns="91440" tIns="45720" rIns="91440" bIns="45720" rtlCol="0" anchor="ctr"/>
          <a:lstStyle>
            <a:lvl1pPr algn="r">
              <a:defRPr sz="682">
                <a:solidFill>
                  <a:schemeClr val="tx1">
                    <a:tint val="75000"/>
                  </a:schemeClr>
                </a:solidFill>
              </a:defRPr>
            </a:lvl1p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68119897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567111" rtl="0" eaLnBrk="1" latinLnBrk="0" hangingPunct="1">
        <a:lnSpc>
          <a:spcPct val="90000"/>
        </a:lnSpc>
        <a:spcBef>
          <a:spcPct val="0"/>
        </a:spcBef>
        <a:buNone/>
        <a:defRPr kumimoji="1" sz="2729" kern="1200">
          <a:solidFill>
            <a:schemeClr val="tx1"/>
          </a:solidFill>
          <a:latin typeface="+mj-lt"/>
          <a:ea typeface="+mj-ea"/>
          <a:cs typeface="+mj-cs"/>
        </a:defRPr>
      </a:lvl1pPr>
    </p:titleStyle>
    <p:bodyStyle>
      <a:lvl1pPr marL="141778" indent="-141778" algn="l" defTabSz="567111" rtl="0" eaLnBrk="1" latinLnBrk="0" hangingPunct="1">
        <a:lnSpc>
          <a:spcPct val="90000"/>
        </a:lnSpc>
        <a:spcBef>
          <a:spcPts val="620"/>
        </a:spcBef>
        <a:buFont typeface="Wingdings 2" pitchFamily="18" charset="2"/>
        <a:buChar char=""/>
        <a:defRPr kumimoji="1" sz="1737" kern="1200">
          <a:solidFill>
            <a:schemeClr val="tx1"/>
          </a:solidFill>
          <a:latin typeface="+mn-lt"/>
          <a:ea typeface="+mn-ea"/>
          <a:cs typeface="+mn-cs"/>
        </a:defRPr>
      </a:lvl1pPr>
      <a:lvl2pPr marL="425333" indent="-141778" algn="l" defTabSz="567111" rtl="0" eaLnBrk="1" latinLnBrk="0" hangingPunct="1">
        <a:lnSpc>
          <a:spcPct val="90000"/>
        </a:lnSpc>
        <a:spcBef>
          <a:spcPts val="310"/>
        </a:spcBef>
        <a:buFont typeface="Wingdings 2" pitchFamily="18" charset="2"/>
        <a:buChar char=""/>
        <a:defRPr kumimoji="1" sz="1488" kern="1200">
          <a:solidFill>
            <a:schemeClr val="tx1"/>
          </a:solidFill>
          <a:latin typeface="+mn-lt"/>
          <a:ea typeface="+mn-ea"/>
          <a:cs typeface="+mn-cs"/>
        </a:defRPr>
      </a:lvl2pPr>
      <a:lvl3pPr marL="708889" indent="-141778" algn="l" defTabSz="567111" rtl="0" eaLnBrk="1" latinLnBrk="0" hangingPunct="1">
        <a:lnSpc>
          <a:spcPct val="90000"/>
        </a:lnSpc>
        <a:spcBef>
          <a:spcPts val="310"/>
        </a:spcBef>
        <a:buFont typeface="Wingdings 2" pitchFamily="18" charset="2"/>
        <a:buChar char=""/>
        <a:defRPr kumimoji="1" sz="1240" kern="1200">
          <a:solidFill>
            <a:schemeClr val="tx1"/>
          </a:solidFill>
          <a:latin typeface="+mn-lt"/>
          <a:ea typeface="+mn-ea"/>
          <a:cs typeface="+mn-cs"/>
        </a:defRPr>
      </a:lvl3pPr>
      <a:lvl4pPr marL="992444" indent="-141778" algn="l" defTabSz="567111" rtl="0" eaLnBrk="1" latinLnBrk="0" hangingPunct="1">
        <a:lnSpc>
          <a:spcPct val="90000"/>
        </a:lnSpc>
        <a:spcBef>
          <a:spcPts val="310"/>
        </a:spcBef>
        <a:buFont typeface="Wingdings 2" pitchFamily="18" charset="2"/>
        <a:buChar char=""/>
        <a:defRPr kumimoji="1" sz="1116" kern="1200">
          <a:solidFill>
            <a:schemeClr val="tx1"/>
          </a:solidFill>
          <a:latin typeface="+mn-lt"/>
          <a:ea typeface="+mn-ea"/>
          <a:cs typeface="+mn-cs"/>
        </a:defRPr>
      </a:lvl4pPr>
      <a:lvl5pPr marL="1275999" indent="-141778" algn="l" defTabSz="567111" rtl="0" eaLnBrk="1" latinLnBrk="0" hangingPunct="1">
        <a:lnSpc>
          <a:spcPct val="90000"/>
        </a:lnSpc>
        <a:spcBef>
          <a:spcPts val="310"/>
        </a:spcBef>
        <a:buFont typeface="Wingdings 2" pitchFamily="18" charset="2"/>
        <a:buChar char=""/>
        <a:defRPr kumimoji="1" sz="1116" kern="1200">
          <a:solidFill>
            <a:schemeClr val="tx1"/>
          </a:solidFill>
          <a:latin typeface="+mn-lt"/>
          <a:ea typeface="+mn-ea"/>
          <a:cs typeface="+mn-cs"/>
        </a:defRPr>
      </a:lvl5pPr>
      <a:lvl6pPr marL="1559555" indent="-141778" algn="l" defTabSz="567111" rtl="0" eaLnBrk="1" latinLnBrk="0" hangingPunct="1">
        <a:spcBef>
          <a:spcPct val="20000"/>
        </a:spcBef>
        <a:buFont typeface="Wingdings 2" pitchFamily="18" charset="2"/>
        <a:buChar char=""/>
        <a:defRPr kumimoji="1" sz="1116" kern="1200">
          <a:solidFill>
            <a:schemeClr val="tx1"/>
          </a:solidFill>
          <a:latin typeface="+mn-lt"/>
          <a:ea typeface="+mn-ea"/>
          <a:cs typeface="+mn-cs"/>
        </a:defRPr>
      </a:lvl6pPr>
      <a:lvl7pPr marL="1843110" indent="-141778" algn="l" defTabSz="567111" rtl="0" eaLnBrk="1" latinLnBrk="0" hangingPunct="1">
        <a:spcBef>
          <a:spcPct val="20000"/>
        </a:spcBef>
        <a:buFont typeface="Wingdings 2" pitchFamily="18" charset="2"/>
        <a:buChar char=""/>
        <a:defRPr kumimoji="1" sz="1116" kern="1200">
          <a:solidFill>
            <a:schemeClr val="tx1"/>
          </a:solidFill>
          <a:latin typeface="+mn-lt"/>
          <a:ea typeface="+mn-ea"/>
          <a:cs typeface="+mn-cs"/>
        </a:defRPr>
      </a:lvl7pPr>
      <a:lvl8pPr marL="2126666" indent="-141778" algn="l" defTabSz="567111" rtl="0" eaLnBrk="1" latinLnBrk="0" hangingPunct="1">
        <a:spcBef>
          <a:spcPct val="20000"/>
        </a:spcBef>
        <a:buFont typeface="Wingdings 2" pitchFamily="18" charset="2"/>
        <a:buChar char=""/>
        <a:defRPr kumimoji="1" sz="1116" kern="1200">
          <a:solidFill>
            <a:schemeClr val="tx1"/>
          </a:solidFill>
          <a:latin typeface="+mn-lt"/>
          <a:ea typeface="+mn-ea"/>
          <a:cs typeface="+mn-cs"/>
        </a:defRPr>
      </a:lvl8pPr>
      <a:lvl9pPr marL="2410221" indent="-141778" algn="l" defTabSz="567111" rtl="0" eaLnBrk="1" latinLnBrk="0" hangingPunct="1">
        <a:spcBef>
          <a:spcPct val="20000"/>
        </a:spcBef>
        <a:buFont typeface="Wingdings 2" pitchFamily="18" charset="2"/>
        <a:buChar char=""/>
        <a:defRPr kumimoji="1" sz="1116" kern="1200">
          <a:solidFill>
            <a:schemeClr val="tx1"/>
          </a:solidFill>
          <a:latin typeface="+mn-lt"/>
          <a:ea typeface="+mn-ea"/>
          <a:cs typeface="+mn-cs"/>
        </a:defRPr>
      </a:lvl9pPr>
    </p:bodyStyle>
    <p:otherStyle>
      <a:defPPr>
        <a:defRPr lang="en-US"/>
      </a:defPPr>
      <a:lvl1pPr marL="0" algn="l" defTabSz="567111" rtl="0" eaLnBrk="1" latinLnBrk="0" hangingPunct="1">
        <a:defRPr kumimoji="1" sz="1116" kern="1200">
          <a:solidFill>
            <a:schemeClr val="tx1"/>
          </a:solidFill>
          <a:latin typeface="+mn-lt"/>
          <a:ea typeface="+mn-ea"/>
          <a:cs typeface="+mn-cs"/>
        </a:defRPr>
      </a:lvl1pPr>
      <a:lvl2pPr marL="283555" algn="l" defTabSz="567111" rtl="0" eaLnBrk="1" latinLnBrk="0" hangingPunct="1">
        <a:defRPr kumimoji="1" sz="1116" kern="1200">
          <a:solidFill>
            <a:schemeClr val="tx1"/>
          </a:solidFill>
          <a:latin typeface="+mn-lt"/>
          <a:ea typeface="+mn-ea"/>
          <a:cs typeface="+mn-cs"/>
        </a:defRPr>
      </a:lvl2pPr>
      <a:lvl3pPr marL="567111" algn="l" defTabSz="567111" rtl="0" eaLnBrk="1" latinLnBrk="0" hangingPunct="1">
        <a:defRPr kumimoji="1" sz="1116" kern="1200">
          <a:solidFill>
            <a:schemeClr val="tx1"/>
          </a:solidFill>
          <a:latin typeface="+mn-lt"/>
          <a:ea typeface="+mn-ea"/>
          <a:cs typeface="+mn-cs"/>
        </a:defRPr>
      </a:lvl3pPr>
      <a:lvl4pPr marL="850666" algn="l" defTabSz="567111" rtl="0" eaLnBrk="1" latinLnBrk="0" hangingPunct="1">
        <a:defRPr kumimoji="1" sz="1116" kern="1200">
          <a:solidFill>
            <a:schemeClr val="tx1"/>
          </a:solidFill>
          <a:latin typeface="+mn-lt"/>
          <a:ea typeface="+mn-ea"/>
          <a:cs typeface="+mn-cs"/>
        </a:defRPr>
      </a:lvl4pPr>
      <a:lvl5pPr marL="1134222" algn="l" defTabSz="567111" rtl="0" eaLnBrk="1" latinLnBrk="0" hangingPunct="1">
        <a:defRPr kumimoji="1" sz="1116" kern="1200">
          <a:solidFill>
            <a:schemeClr val="tx1"/>
          </a:solidFill>
          <a:latin typeface="+mn-lt"/>
          <a:ea typeface="+mn-ea"/>
          <a:cs typeface="+mn-cs"/>
        </a:defRPr>
      </a:lvl5pPr>
      <a:lvl6pPr marL="1417777" algn="l" defTabSz="567111" rtl="0" eaLnBrk="1" latinLnBrk="0" hangingPunct="1">
        <a:defRPr kumimoji="1" sz="1116" kern="1200">
          <a:solidFill>
            <a:schemeClr val="tx1"/>
          </a:solidFill>
          <a:latin typeface="+mn-lt"/>
          <a:ea typeface="+mn-ea"/>
          <a:cs typeface="+mn-cs"/>
        </a:defRPr>
      </a:lvl6pPr>
      <a:lvl7pPr marL="1701333" algn="l" defTabSz="567111" rtl="0" eaLnBrk="1" latinLnBrk="0" hangingPunct="1">
        <a:defRPr kumimoji="1" sz="1116" kern="1200">
          <a:solidFill>
            <a:schemeClr val="tx1"/>
          </a:solidFill>
          <a:latin typeface="+mn-lt"/>
          <a:ea typeface="+mn-ea"/>
          <a:cs typeface="+mn-cs"/>
        </a:defRPr>
      </a:lvl7pPr>
      <a:lvl8pPr marL="1984888" algn="l" defTabSz="567111" rtl="0" eaLnBrk="1" latinLnBrk="0" hangingPunct="1">
        <a:defRPr kumimoji="1" sz="1116" kern="1200">
          <a:solidFill>
            <a:schemeClr val="tx1"/>
          </a:solidFill>
          <a:latin typeface="+mn-lt"/>
          <a:ea typeface="+mn-ea"/>
          <a:cs typeface="+mn-cs"/>
        </a:defRPr>
      </a:lvl8pPr>
      <a:lvl9pPr marL="2268444" algn="l" defTabSz="567111" rtl="0" eaLnBrk="1" latinLnBrk="0" hangingPunct="1">
        <a:defRPr kumimoji="1" sz="111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7001" y="-13203"/>
            <a:ext cx="7583852" cy="10719806"/>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4084" y="950524"/>
            <a:ext cx="5248986" cy="205947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04083" y="3368921"/>
            <a:ext cx="5248987" cy="605113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469661" y="9420052"/>
            <a:ext cx="565715" cy="569325"/>
          </a:xfrm>
          <a:prstGeom prst="rect">
            <a:avLst/>
          </a:prstGeom>
        </p:spPr>
        <p:txBody>
          <a:bodyPr vert="horz" lIns="91440" tIns="45720" rIns="91440" bIns="45720" rtlCol="0" anchor="ctr"/>
          <a:lstStyle>
            <a:lvl1pPr algn="r">
              <a:defRPr sz="744">
                <a:solidFill>
                  <a:schemeClr val="tx1">
                    <a:tint val="75000"/>
                  </a:schemeClr>
                </a:solidFill>
              </a:defRPr>
            </a:lvl1pPr>
          </a:lstStyle>
          <a:p>
            <a:fld id="{B4CB8242-1580-4759-93BF-7EB8678D91C7}" type="datetimeFigureOut">
              <a:rPr kumimoji="1" lang="ja-JP" altLang="en-US" smtClean="0"/>
              <a:pPr/>
              <a:t>2024/8/9</a:t>
            </a:fld>
            <a:endParaRPr kumimoji="1" lang="ja-JP" altLang="en-US"/>
          </a:p>
        </p:txBody>
      </p:sp>
      <p:sp>
        <p:nvSpPr>
          <p:cNvPr id="5" name="Footer Placeholder 4"/>
          <p:cNvSpPr>
            <a:spLocks noGrp="1"/>
          </p:cNvSpPr>
          <p:nvPr>
            <p:ph type="ftr" sz="quarter" idx="3"/>
          </p:nvPr>
        </p:nvSpPr>
        <p:spPr>
          <a:xfrm>
            <a:off x="504084" y="9420052"/>
            <a:ext cx="3822782" cy="569325"/>
          </a:xfrm>
          <a:prstGeom prst="rect">
            <a:avLst/>
          </a:prstGeom>
        </p:spPr>
        <p:txBody>
          <a:bodyPr vert="horz" lIns="91440" tIns="45720" rIns="91440" bIns="45720" rtlCol="0" anchor="ctr"/>
          <a:lstStyle>
            <a:lvl1pPr algn="l">
              <a:defRPr sz="74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29166" y="9420052"/>
            <a:ext cx="423905" cy="569325"/>
          </a:xfrm>
          <a:prstGeom prst="rect">
            <a:avLst/>
          </a:prstGeom>
        </p:spPr>
        <p:txBody>
          <a:bodyPr vert="horz" lIns="91440" tIns="45720" rIns="91440" bIns="45720" rtlCol="0" anchor="ctr"/>
          <a:lstStyle>
            <a:lvl1pPr algn="r">
              <a:defRPr sz="744">
                <a:solidFill>
                  <a:schemeClr val="accent1"/>
                </a:solidFill>
              </a:defRPr>
            </a:lvl1pPr>
          </a:lstStyle>
          <a:p>
            <a:fld id="{EA681CE2-77F3-4386-815E-4651222F87EE}" type="slidenum">
              <a:rPr kumimoji="1" lang="ja-JP" altLang="en-US" smtClean="0"/>
              <a:pPr/>
              <a:t>‹#›</a:t>
            </a:fld>
            <a:endParaRPr kumimoji="1" lang="ja-JP" altLang="en-US"/>
          </a:p>
        </p:txBody>
      </p:sp>
    </p:spTree>
    <p:extLst>
      <p:ext uri="{BB962C8B-B14F-4D97-AF65-F5344CB8AC3E}">
        <p14:creationId xmlns:p14="http://schemas.microsoft.com/office/powerpoint/2010/main" val="3397141782"/>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378059" rtl="0" eaLnBrk="1" latinLnBrk="0" hangingPunct="1">
        <a:spcBef>
          <a:spcPct val="0"/>
        </a:spcBef>
        <a:buNone/>
        <a:defRPr kumimoji="1" sz="2977"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3544" indent="-283544" algn="l" defTabSz="378059" rtl="0" eaLnBrk="1" latinLnBrk="0" hangingPunct="1">
        <a:spcBef>
          <a:spcPts val="827"/>
        </a:spcBef>
        <a:spcAft>
          <a:spcPts val="0"/>
        </a:spcAft>
        <a:buClr>
          <a:schemeClr val="accent1"/>
        </a:buClr>
        <a:buSzPct val="80000"/>
        <a:buFont typeface="Wingdings 3" charset="2"/>
        <a:buChar char=""/>
        <a:defRPr kumimoji="1" sz="1488" kern="1200">
          <a:solidFill>
            <a:schemeClr val="tx1">
              <a:lumMod val="75000"/>
              <a:lumOff val="25000"/>
            </a:schemeClr>
          </a:solidFill>
          <a:latin typeface="+mn-lt"/>
          <a:ea typeface="+mn-ea"/>
          <a:cs typeface="+mn-cs"/>
        </a:defRPr>
      </a:lvl1pPr>
      <a:lvl2pPr marL="614345" indent="-236287" algn="l" defTabSz="378059" rtl="0" eaLnBrk="1" latinLnBrk="0" hangingPunct="1">
        <a:spcBef>
          <a:spcPts val="827"/>
        </a:spcBef>
        <a:spcAft>
          <a:spcPts val="0"/>
        </a:spcAft>
        <a:buClr>
          <a:schemeClr val="accent1"/>
        </a:buClr>
        <a:buSzPct val="80000"/>
        <a:buFont typeface="Wingdings 3" charset="2"/>
        <a:buChar char=""/>
        <a:defRPr kumimoji="1" sz="1323" kern="1200">
          <a:solidFill>
            <a:schemeClr val="tx1">
              <a:lumMod val="75000"/>
              <a:lumOff val="25000"/>
            </a:schemeClr>
          </a:solidFill>
          <a:latin typeface="+mn-lt"/>
          <a:ea typeface="+mn-ea"/>
          <a:cs typeface="+mn-cs"/>
        </a:defRPr>
      </a:lvl2pPr>
      <a:lvl3pPr marL="945147" indent="-189029" algn="l" defTabSz="378059" rtl="0" eaLnBrk="1" latinLnBrk="0" hangingPunct="1">
        <a:spcBef>
          <a:spcPts val="827"/>
        </a:spcBef>
        <a:spcAft>
          <a:spcPts val="0"/>
        </a:spcAft>
        <a:buClr>
          <a:schemeClr val="accent1"/>
        </a:buClr>
        <a:buSzPct val="80000"/>
        <a:buFont typeface="Wingdings 3" charset="2"/>
        <a:buChar char=""/>
        <a:defRPr kumimoji="1" sz="1158" kern="1200">
          <a:solidFill>
            <a:schemeClr val="tx1">
              <a:lumMod val="75000"/>
              <a:lumOff val="25000"/>
            </a:schemeClr>
          </a:solidFill>
          <a:latin typeface="+mn-lt"/>
          <a:ea typeface="+mn-ea"/>
          <a:cs typeface="+mn-cs"/>
        </a:defRPr>
      </a:lvl3pPr>
      <a:lvl4pPr marL="1323205" indent="-189029" algn="l" defTabSz="378059"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4pPr>
      <a:lvl5pPr marL="1701264" indent="-189029" algn="l" defTabSz="378059"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5pPr>
      <a:lvl6pPr marL="2079323" indent="-189029" algn="l" defTabSz="378059"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6pPr>
      <a:lvl7pPr marL="2457381" indent="-189029" algn="l" defTabSz="378059"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7pPr>
      <a:lvl8pPr marL="2835440" indent="-189029" algn="l" defTabSz="378059"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8pPr>
      <a:lvl9pPr marL="3213499" indent="-189029" algn="l" defTabSz="378059"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9pPr>
    </p:bodyStyle>
    <p:otherStyle>
      <a:defPPr>
        <a:defRPr lang="en-US"/>
      </a:defPPr>
      <a:lvl1pPr marL="0" algn="l" defTabSz="378059" rtl="0" eaLnBrk="1" latinLnBrk="0" hangingPunct="1">
        <a:defRPr kumimoji="1" sz="1488" kern="1200">
          <a:solidFill>
            <a:schemeClr val="tx1"/>
          </a:solidFill>
          <a:latin typeface="+mn-lt"/>
          <a:ea typeface="+mn-ea"/>
          <a:cs typeface="+mn-cs"/>
        </a:defRPr>
      </a:lvl1pPr>
      <a:lvl2pPr marL="378059" algn="l" defTabSz="378059" rtl="0" eaLnBrk="1" latinLnBrk="0" hangingPunct="1">
        <a:defRPr kumimoji="1" sz="1488" kern="1200">
          <a:solidFill>
            <a:schemeClr val="tx1"/>
          </a:solidFill>
          <a:latin typeface="+mn-lt"/>
          <a:ea typeface="+mn-ea"/>
          <a:cs typeface="+mn-cs"/>
        </a:defRPr>
      </a:lvl2pPr>
      <a:lvl3pPr marL="756117" algn="l" defTabSz="378059" rtl="0" eaLnBrk="1" latinLnBrk="0" hangingPunct="1">
        <a:defRPr kumimoji="1" sz="1488" kern="1200">
          <a:solidFill>
            <a:schemeClr val="tx1"/>
          </a:solidFill>
          <a:latin typeface="+mn-lt"/>
          <a:ea typeface="+mn-ea"/>
          <a:cs typeface="+mn-cs"/>
        </a:defRPr>
      </a:lvl3pPr>
      <a:lvl4pPr marL="1134176" algn="l" defTabSz="378059" rtl="0" eaLnBrk="1" latinLnBrk="0" hangingPunct="1">
        <a:defRPr kumimoji="1" sz="1488" kern="1200">
          <a:solidFill>
            <a:schemeClr val="tx1"/>
          </a:solidFill>
          <a:latin typeface="+mn-lt"/>
          <a:ea typeface="+mn-ea"/>
          <a:cs typeface="+mn-cs"/>
        </a:defRPr>
      </a:lvl4pPr>
      <a:lvl5pPr marL="1512235" algn="l" defTabSz="378059" rtl="0" eaLnBrk="1" latinLnBrk="0" hangingPunct="1">
        <a:defRPr kumimoji="1" sz="1488" kern="1200">
          <a:solidFill>
            <a:schemeClr val="tx1"/>
          </a:solidFill>
          <a:latin typeface="+mn-lt"/>
          <a:ea typeface="+mn-ea"/>
          <a:cs typeface="+mn-cs"/>
        </a:defRPr>
      </a:lvl5pPr>
      <a:lvl6pPr marL="1890293" algn="l" defTabSz="378059" rtl="0" eaLnBrk="1" latinLnBrk="0" hangingPunct="1">
        <a:defRPr kumimoji="1" sz="1488" kern="1200">
          <a:solidFill>
            <a:schemeClr val="tx1"/>
          </a:solidFill>
          <a:latin typeface="+mn-lt"/>
          <a:ea typeface="+mn-ea"/>
          <a:cs typeface="+mn-cs"/>
        </a:defRPr>
      </a:lvl6pPr>
      <a:lvl7pPr marL="2268352" algn="l" defTabSz="378059" rtl="0" eaLnBrk="1" latinLnBrk="0" hangingPunct="1">
        <a:defRPr kumimoji="1" sz="1488" kern="1200">
          <a:solidFill>
            <a:schemeClr val="tx1"/>
          </a:solidFill>
          <a:latin typeface="+mn-lt"/>
          <a:ea typeface="+mn-ea"/>
          <a:cs typeface="+mn-cs"/>
        </a:defRPr>
      </a:lvl7pPr>
      <a:lvl8pPr marL="2646411" algn="l" defTabSz="378059" rtl="0" eaLnBrk="1" latinLnBrk="0" hangingPunct="1">
        <a:defRPr kumimoji="1" sz="1488" kern="1200">
          <a:solidFill>
            <a:schemeClr val="tx1"/>
          </a:solidFill>
          <a:latin typeface="+mn-lt"/>
          <a:ea typeface="+mn-ea"/>
          <a:cs typeface="+mn-cs"/>
        </a:defRPr>
      </a:lvl8pPr>
      <a:lvl9pPr marL="3024469" algn="l" defTabSz="378059"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2" name="テキスト ボックス 31">
            <a:extLst>
              <a:ext uri="{FF2B5EF4-FFF2-40B4-BE49-F238E27FC236}">
                <a16:creationId xmlns:a16="http://schemas.microsoft.com/office/drawing/2014/main" id="{933F8746-DD17-388D-755E-84F0859DC88D}"/>
              </a:ext>
            </a:extLst>
          </p:cNvPr>
          <p:cNvSpPr txBox="1"/>
          <p:nvPr/>
        </p:nvSpPr>
        <p:spPr>
          <a:xfrm>
            <a:off x="467169" y="5299725"/>
            <a:ext cx="6507290" cy="2031325"/>
          </a:xfrm>
          <a:prstGeom prst="rect">
            <a:avLst/>
          </a:prstGeom>
          <a:solidFill>
            <a:schemeClr val="accent6">
              <a:lumMod val="40000"/>
              <a:lumOff val="60000"/>
            </a:schemeClr>
          </a:solidFill>
        </p:spPr>
        <p:txBody>
          <a:bodyPr wrap="square" rtlCol="0">
            <a:spAutoFit/>
          </a:bodyPr>
          <a:lstStyle/>
          <a:p>
            <a:r>
              <a:rPr kumimoji="1" lang="ja-JP" altLang="en-US" sz="1400" dirty="0"/>
              <a:t>青空の下で風を感じ、呼吸を整え、氣功太極拳を</a:t>
            </a:r>
            <a:endParaRPr kumimoji="1" lang="en-US" altLang="ja-JP" sz="1400" dirty="0"/>
          </a:p>
          <a:p>
            <a:r>
              <a:rPr kumimoji="1" lang="ja-JP" altLang="en-US" sz="1400" dirty="0"/>
              <a:t>体験してみませんか。どなたでも楽しめる太極拳です！</a:t>
            </a:r>
            <a:endParaRPr kumimoji="1" lang="en-US" altLang="ja-JP" sz="1400" dirty="0"/>
          </a:p>
          <a:p>
            <a:r>
              <a:rPr kumimoji="1" lang="ja-JP" altLang="en-US" sz="1400" dirty="0"/>
              <a:t>時間内であればお好きな時間にご参加いただけます。</a:t>
            </a:r>
            <a:endParaRPr kumimoji="1" lang="en-US" altLang="ja-JP" sz="1400" dirty="0"/>
          </a:p>
          <a:p>
            <a:endParaRPr kumimoji="1" lang="en-US" altLang="ja-JP" sz="1400" dirty="0"/>
          </a:p>
          <a:p>
            <a:r>
              <a:rPr kumimoji="1" lang="ja-JP" altLang="en-US" sz="1400" dirty="0"/>
              <a:t>中国太極拳には自然との調和を大切にする基礎概念があります。</a:t>
            </a:r>
            <a:endParaRPr kumimoji="1" lang="en-US" altLang="ja-JP" sz="1400" dirty="0"/>
          </a:p>
          <a:p>
            <a:r>
              <a:rPr kumimoji="1" lang="ja-JP" altLang="en-US" sz="1400" dirty="0"/>
              <a:t>自然から氣を取り込み、心身をストレスがないリラックスした状態へと導いていきます。</a:t>
            </a:r>
            <a:endParaRPr kumimoji="1" lang="en-US" altLang="ja-JP" sz="1400" dirty="0"/>
          </a:p>
          <a:p>
            <a:r>
              <a:rPr kumimoji="1" lang="ja-JP" altLang="en-US" sz="1400" dirty="0"/>
              <a:t>呼吸を整え、経絡</a:t>
            </a:r>
            <a:r>
              <a:rPr kumimoji="1" lang="en-US" altLang="ja-JP" sz="1400" dirty="0"/>
              <a:t>(</a:t>
            </a:r>
            <a:r>
              <a:rPr kumimoji="1" lang="ja-JP" altLang="en-US" sz="1400" dirty="0"/>
              <a:t>東洋医学における氣や血の通り道</a:t>
            </a:r>
            <a:r>
              <a:rPr kumimoji="1" lang="en-US" altLang="ja-JP" sz="1400" dirty="0"/>
              <a:t>)</a:t>
            </a:r>
            <a:r>
              <a:rPr kumimoji="1" lang="ja-JP" altLang="en-US" sz="1400" dirty="0"/>
              <a:t>を活性化させるとともに、心身のバランスを整えます。</a:t>
            </a:r>
            <a:endParaRPr kumimoji="1" lang="en-US" altLang="ja-JP" sz="1400" dirty="0"/>
          </a:p>
        </p:txBody>
      </p:sp>
      <p:sp>
        <p:nvSpPr>
          <p:cNvPr id="9" name="テキスト ボックス 8">
            <a:extLst>
              <a:ext uri="{FF2B5EF4-FFF2-40B4-BE49-F238E27FC236}">
                <a16:creationId xmlns:a16="http://schemas.microsoft.com/office/drawing/2014/main" id="{93482DE3-C453-A0E1-66A5-1E1A305FFAAA}"/>
              </a:ext>
            </a:extLst>
          </p:cNvPr>
          <p:cNvSpPr txBox="1"/>
          <p:nvPr/>
        </p:nvSpPr>
        <p:spPr>
          <a:xfrm>
            <a:off x="224956" y="8850473"/>
            <a:ext cx="7017513" cy="1651816"/>
          </a:xfrm>
          <a:prstGeom prst="rect">
            <a:avLst/>
          </a:prstGeom>
          <a:solidFill>
            <a:schemeClr val="bg1"/>
          </a:solidFill>
        </p:spPr>
        <p:txBody>
          <a:bodyPr wrap="square" rtlCol="0">
            <a:spAutoFit/>
          </a:bodyPr>
          <a:lstStyle/>
          <a:p>
            <a:endParaRPr kumimoji="1" lang="ja-JP" altLang="en-US" dirty="0"/>
          </a:p>
        </p:txBody>
      </p:sp>
      <p:pic>
        <p:nvPicPr>
          <p:cNvPr id="4" name="図 3">
            <a:extLst>
              <a:ext uri="{FF2B5EF4-FFF2-40B4-BE49-F238E27FC236}">
                <a16:creationId xmlns:a16="http://schemas.microsoft.com/office/drawing/2014/main" id="{F51E3A9F-D166-E585-B9A9-6C3558BCEB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9371" y="8802526"/>
            <a:ext cx="3887768" cy="687111"/>
          </a:xfrm>
          <a:prstGeom prst="rect">
            <a:avLst/>
          </a:prstGeom>
          <a:ln w="3175">
            <a:solidFill>
              <a:schemeClr val="bg1"/>
            </a:solidFill>
          </a:ln>
        </p:spPr>
      </p:pic>
      <p:sp>
        <p:nvSpPr>
          <p:cNvPr id="2" name="正方形/長方形 1">
            <a:extLst>
              <a:ext uri="{FF2B5EF4-FFF2-40B4-BE49-F238E27FC236}">
                <a16:creationId xmlns:a16="http://schemas.microsoft.com/office/drawing/2014/main" id="{84AD6933-07A7-7612-ADCA-208CC867CB8A}"/>
              </a:ext>
            </a:extLst>
          </p:cNvPr>
          <p:cNvSpPr/>
          <p:nvPr/>
        </p:nvSpPr>
        <p:spPr>
          <a:xfrm>
            <a:off x="406177" y="9466036"/>
            <a:ext cx="2882519" cy="1015663"/>
          </a:xfrm>
          <a:prstGeom prst="rect">
            <a:avLst/>
          </a:prstGeom>
        </p:spPr>
        <p:txBody>
          <a:bodyPr wrap="square">
            <a:spAutoFit/>
          </a:bodyPr>
          <a:lstStyle/>
          <a:p>
            <a:r>
              <a:rPr lang="ja-JP" altLang="en-US"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窓口業務　火曜～金曜</a:t>
            </a:r>
            <a:r>
              <a:rPr lang="en-US" altLang="ja-JP"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9</a:t>
            </a:r>
            <a:r>
              <a:rPr lang="ja-JP" altLang="en-US"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a:t>
            </a:r>
            <a:r>
              <a:rPr lang="en-US" altLang="ja-JP"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00〜16</a:t>
            </a:r>
            <a:r>
              <a:rPr lang="ja-JP" altLang="en-US"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a:t>
            </a:r>
            <a:r>
              <a:rPr lang="en-US" altLang="ja-JP"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00</a:t>
            </a:r>
          </a:p>
          <a:p>
            <a:r>
              <a:rPr lang="zh-TW" altLang="en-US"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a:t>
            </a:r>
            <a:r>
              <a:rPr lang="en-US" altLang="ja-JP"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470-0122</a:t>
            </a:r>
            <a:r>
              <a:rPr lang="ja-JP" altLang="en-US"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　日進市蟹甲町家布</a:t>
            </a:r>
            <a:r>
              <a:rPr lang="en-US" altLang="ja-JP"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58-1</a:t>
            </a:r>
          </a:p>
          <a:p>
            <a:r>
              <a:rPr lang="ja-JP" altLang="en-US"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　　　　　　　　　　日進市スポーツセンター内</a:t>
            </a:r>
          </a:p>
          <a:p>
            <a:endParaRPr lang="en-US" altLang="ja-JP" sz="1200" dirty="0">
              <a:solidFill>
                <a:srgbClr val="3E0000"/>
              </a:solidFill>
              <a:latin typeface="HGP創英角ｺﾞｼｯｸUB" panose="020B0900000000000000" pitchFamily="50" charset="-128"/>
              <a:ea typeface="HGP創英角ｺﾞｼｯｸUB" panose="020B0900000000000000" pitchFamily="50" charset="-128"/>
            </a:endParaRPr>
          </a:p>
          <a:p>
            <a:endParaRPr lang="ja-JP" altLang="en-US" sz="1200" dirty="0">
              <a:solidFill>
                <a:srgbClr val="3E0000"/>
              </a:solidFill>
              <a:latin typeface="HGP創英角ｺﾞｼｯｸUB" panose="020B0900000000000000" pitchFamily="50" charset="-128"/>
              <a:ea typeface="HGP創英角ｺﾞｼｯｸUB" panose="020B0900000000000000" pitchFamily="50" charset="-128"/>
            </a:endParaRPr>
          </a:p>
        </p:txBody>
      </p:sp>
      <p:sp>
        <p:nvSpPr>
          <p:cNvPr id="3" name="正方形/長方形 2">
            <a:extLst>
              <a:ext uri="{FF2B5EF4-FFF2-40B4-BE49-F238E27FC236}">
                <a16:creationId xmlns:a16="http://schemas.microsoft.com/office/drawing/2014/main" id="{965CF4D9-F969-11BB-04F1-AD281167A300}"/>
              </a:ext>
            </a:extLst>
          </p:cNvPr>
          <p:cNvSpPr/>
          <p:nvPr/>
        </p:nvSpPr>
        <p:spPr>
          <a:xfrm>
            <a:off x="3302906" y="9413064"/>
            <a:ext cx="2882519" cy="769441"/>
          </a:xfrm>
          <a:prstGeom prst="rect">
            <a:avLst/>
          </a:prstGeom>
        </p:spPr>
        <p:txBody>
          <a:bodyPr wrap="none">
            <a:spAutoFit/>
          </a:bodyPr>
          <a:lstStyle/>
          <a:p>
            <a:pPr algn="r"/>
            <a:r>
              <a:rPr lang="ja-JP" altLang="en-US" sz="14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　　</a:t>
            </a:r>
            <a:r>
              <a:rPr lang="en-US" altLang="ja-JP"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TEL</a:t>
            </a:r>
            <a:r>
              <a:rPr lang="ja-JP" altLang="en-US"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a:t>
            </a:r>
            <a:r>
              <a:rPr lang="en-US" altLang="ja-JP"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FAX</a:t>
            </a:r>
            <a:r>
              <a:rPr lang="ja-JP" altLang="en-US"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　</a:t>
            </a:r>
            <a:r>
              <a:rPr lang="en-US" altLang="ja-JP" sz="16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0561-57-7710</a:t>
            </a:r>
            <a:endParaRPr lang="ja-JP" altLang="en-US" sz="14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endParaRPr>
          </a:p>
          <a:p>
            <a:pPr algn="r"/>
            <a:r>
              <a:rPr lang="ja-JP" altLang="en-US"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メール</a:t>
            </a:r>
            <a:r>
              <a:rPr lang="ja-JP" altLang="en-US" sz="14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　</a:t>
            </a:r>
            <a:r>
              <a:rPr lang="en-US" altLang="ja-JP" sz="14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nissin-sc@mb.ccnw.ne.jp</a:t>
            </a:r>
          </a:p>
          <a:p>
            <a:pPr algn="r"/>
            <a:r>
              <a:rPr lang="ja-JP" altLang="en-US" sz="12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ホームページ </a:t>
            </a:r>
            <a:r>
              <a:rPr lang="en-US" altLang="ja-JP" sz="14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nissin-sports-club.com</a:t>
            </a:r>
            <a:endParaRPr lang="ja-JP" altLang="en-US" sz="14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endParaRPr>
          </a:p>
        </p:txBody>
      </p:sp>
      <p:sp>
        <p:nvSpPr>
          <p:cNvPr id="8" name="Text Box 20">
            <a:extLst>
              <a:ext uri="{FF2B5EF4-FFF2-40B4-BE49-F238E27FC236}">
                <a16:creationId xmlns:a16="http://schemas.microsoft.com/office/drawing/2014/main" id="{2F2FC265-1AD5-7C4C-CBDB-295BC7D04E5E}"/>
              </a:ext>
            </a:extLst>
          </p:cNvPr>
          <p:cNvSpPr txBox="1"/>
          <p:nvPr/>
        </p:nvSpPr>
        <p:spPr>
          <a:xfrm>
            <a:off x="1849099" y="245093"/>
            <a:ext cx="3097636" cy="772401"/>
          </a:xfrm>
          <a:prstGeom prst="rect">
            <a:avLst/>
          </a:prstGeom>
          <a:noFill/>
          <a:ln>
            <a:noFill/>
          </a:ln>
          <a:effectLst/>
          <a:extLst>
            <a:ext uri="{C572A759-6A51-4108-AA02-DFA0A04FC94B}">
              <ma14:wrappingTextBox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oel="http://schemas.microsoft.com/office/2019/extlst"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val="1"/>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indent="1071245"/>
            <a:r>
              <a:rPr lang="ja-JP" sz="4000" b="1" dirty="0">
                <a:ln w="10541" cap="flat" cmpd="sng" algn="ctr">
                  <a:solidFill>
                    <a:srgbClr val="00B0F0"/>
                  </a:solidFill>
                  <a:prstDash val="solid"/>
                  <a:round/>
                </a:ln>
                <a:solidFill>
                  <a:srgbClr val="00B0F0"/>
                </a:solidFill>
                <a:effectLst/>
                <a:latin typeface="HGP教科書体" panose="02020600000000000000" pitchFamily="18" charset="-128"/>
                <a:ea typeface="HGP教科書体" panose="02020600000000000000" pitchFamily="18" charset="-128"/>
                <a:cs typeface="Times New Roman" panose="02020603050405020304" pitchFamily="18" charset="0"/>
              </a:rPr>
              <a:t>青</a:t>
            </a:r>
            <a:r>
              <a:rPr lang="en-US" altLang="ja-JP" sz="4000" b="1" dirty="0">
                <a:ln w="10541" cap="flat" cmpd="sng" algn="ctr">
                  <a:solidFill>
                    <a:srgbClr val="00B0F0"/>
                  </a:solidFill>
                  <a:prstDash val="solid"/>
                  <a:round/>
                </a:ln>
                <a:solidFill>
                  <a:srgbClr val="00B0F0"/>
                </a:solidFill>
                <a:effectLst/>
                <a:latin typeface="HGP教科書体" panose="02020600000000000000" pitchFamily="18" charset="-128"/>
                <a:ea typeface="HGP教科書体" panose="02020600000000000000" pitchFamily="18" charset="-128"/>
                <a:cs typeface="Times New Roman" panose="02020603050405020304" pitchFamily="18" charset="0"/>
              </a:rPr>
              <a:t> </a:t>
            </a:r>
            <a:r>
              <a:rPr lang="ja-JP" sz="4000" b="1" dirty="0">
                <a:ln w="10541" cap="flat" cmpd="sng" algn="ctr">
                  <a:solidFill>
                    <a:srgbClr val="00B0F0"/>
                  </a:solidFill>
                  <a:prstDash val="solid"/>
                  <a:round/>
                </a:ln>
                <a:solidFill>
                  <a:srgbClr val="00B0F0"/>
                </a:solidFill>
                <a:effectLst/>
                <a:latin typeface="HGP教科書体" panose="02020600000000000000" pitchFamily="18" charset="-128"/>
                <a:ea typeface="HGP教科書体" panose="02020600000000000000" pitchFamily="18" charset="-128"/>
                <a:cs typeface="Times New Roman" panose="02020603050405020304" pitchFamily="18" charset="0"/>
              </a:rPr>
              <a:t>空</a:t>
            </a:r>
            <a:endParaRPr lang="ja-JP" sz="1600" dirty="0">
              <a:solidFill>
                <a:srgbClr val="262626"/>
              </a:solidFill>
              <a:effectLst/>
              <a:latin typeface="HGP教科書体" panose="02020600000000000000" pitchFamily="18" charset="-128"/>
              <a:ea typeface="HGP教科書体" panose="02020600000000000000" pitchFamily="18" charset="-128"/>
              <a:cs typeface="Times New Roman" panose="02020603050405020304" pitchFamily="18" charset="0"/>
            </a:endParaRPr>
          </a:p>
        </p:txBody>
      </p:sp>
      <p:sp>
        <p:nvSpPr>
          <p:cNvPr id="11" name="Text Box 20">
            <a:extLst>
              <a:ext uri="{FF2B5EF4-FFF2-40B4-BE49-F238E27FC236}">
                <a16:creationId xmlns:a16="http://schemas.microsoft.com/office/drawing/2014/main" id="{4C424121-D890-C9F0-D3EA-AEDDF8F4A6CC}"/>
              </a:ext>
            </a:extLst>
          </p:cNvPr>
          <p:cNvSpPr txBox="1"/>
          <p:nvPr/>
        </p:nvSpPr>
        <p:spPr>
          <a:xfrm>
            <a:off x="1225631" y="554198"/>
            <a:ext cx="5190321" cy="1144905"/>
          </a:xfrm>
          <a:prstGeom prst="rect">
            <a:avLst/>
          </a:prstGeom>
          <a:noFill/>
          <a:ln>
            <a:noFill/>
          </a:ln>
          <a:effectLst/>
          <a:extLst>
            <a:ext uri="{C572A759-6A51-4108-AA02-DFA0A04FC94B}">
              <ma14:wrappingTextBox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oel="http://schemas.microsoft.com/office/2019/extlst"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val="1"/>
            </a:ext>
          </a:extLst>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sz="7200" b="1" dirty="0">
                <a:ln w="10541" cap="flat" cmpd="sng" algn="ctr">
                  <a:solidFill>
                    <a:srgbClr val="00B0F0"/>
                  </a:solidFill>
                  <a:prstDash val="solid"/>
                  <a:round/>
                </a:ln>
                <a:solidFill>
                  <a:srgbClr val="00B0F0"/>
                </a:solidFill>
                <a:effectLst/>
                <a:latin typeface="HGP教科書体" panose="02020600000000000000" pitchFamily="18" charset="-128"/>
                <a:ea typeface="HGP教科書体" panose="02020600000000000000" pitchFamily="18" charset="-128"/>
                <a:cs typeface="Times New Roman" panose="02020603050405020304" pitchFamily="18" charset="0"/>
              </a:rPr>
              <a:t>氣功太極拳</a:t>
            </a:r>
            <a:endParaRPr lang="ja-JP" sz="1400" dirty="0">
              <a:solidFill>
                <a:srgbClr val="262626"/>
              </a:solidFill>
              <a:effectLst/>
              <a:latin typeface="HGP教科書体" panose="02020600000000000000" pitchFamily="18" charset="-128"/>
              <a:ea typeface="HGP教科書体" panose="02020600000000000000" pitchFamily="18" charset="-128"/>
              <a:cs typeface="Times New Roman" panose="02020603050405020304" pitchFamily="18" charset="0"/>
            </a:endParaRPr>
          </a:p>
        </p:txBody>
      </p:sp>
      <p:pic>
        <p:nvPicPr>
          <p:cNvPr id="17" name="図 16" descr="Young man practicing traditional Tai Chi Chuan, Tai Ji and Qi gong in the park for healthy, traditional chinese martial arts concept.">
            <a:extLst>
              <a:ext uri="{FF2B5EF4-FFF2-40B4-BE49-F238E27FC236}">
                <a16:creationId xmlns:a16="http://schemas.microsoft.com/office/drawing/2014/main" id="{8426DA78-689A-E5E5-E7E3-717D97E99BE7}"/>
              </a:ext>
            </a:extLst>
          </p:cNvPr>
          <p:cNvPicPr>
            <a:picLocks noChangeAspect="1"/>
          </p:cNvPicPr>
          <p:nvPr/>
        </p:nvPicPr>
        <p:blipFill rotWithShape="1">
          <a:blip r:embed="rId4">
            <a:extLst>
              <a:ext uri="{28A0092B-C50C-407E-A947-70E740481C1C}">
                <a14:useLocalDpi xmlns:a14="http://schemas.microsoft.com/office/drawing/2010/main" val="0"/>
              </a:ext>
            </a:extLst>
          </a:blip>
          <a:srcRect l="4424"/>
          <a:stretch/>
        </p:blipFill>
        <p:spPr bwMode="auto">
          <a:xfrm>
            <a:off x="568534" y="1752894"/>
            <a:ext cx="6192687" cy="3460538"/>
          </a:xfrm>
          <a:prstGeom prst="rect">
            <a:avLst/>
          </a:prstGeom>
          <a:noFill/>
          <a:ln>
            <a:noFill/>
          </a:ln>
          <a:extLst>
            <a:ext uri="{53640926-AAD7-44D8-BBD7-CCE9431645EC}">
              <a14:shadowObscured xmlns:a14="http://schemas.microsoft.com/office/drawing/2010/main"/>
            </a:ext>
          </a:extLst>
        </p:spPr>
      </p:pic>
      <p:sp>
        <p:nvSpPr>
          <p:cNvPr id="23" name="テキスト ボックス 22">
            <a:extLst>
              <a:ext uri="{FF2B5EF4-FFF2-40B4-BE49-F238E27FC236}">
                <a16:creationId xmlns:a16="http://schemas.microsoft.com/office/drawing/2014/main" id="{B1DA9E57-FEE8-8C22-CDCB-2E0618142EF4}"/>
              </a:ext>
            </a:extLst>
          </p:cNvPr>
          <p:cNvSpPr txBox="1"/>
          <p:nvPr/>
        </p:nvSpPr>
        <p:spPr>
          <a:xfrm>
            <a:off x="515343" y="7427231"/>
            <a:ext cx="4405418" cy="1354217"/>
          </a:xfrm>
          <a:prstGeom prst="rect">
            <a:avLst/>
          </a:prstGeom>
          <a:noFill/>
        </p:spPr>
        <p:txBody>
          <a:bodyPr wrap="square" rtlCol="0">
            <a:spAutoFit/>
          </a:bodyPr>
          <a:lstStyle/>
          <a:p>
            <a:r>
              <a:rPr kumimoji="1" lang="ja-JP" altLang="en-US" sz="1200" b="1" dirty="0"/>
              <a:t>講師：ジャック・ガオ　</a:t>
            </a:r>
            <a:r>
              <a:rPr kumimoji="1" lang="ja-JP" altLang="en-US" sz="1050" dirty="0"/>
              <a:t>　</a:t>
            </a:r>
            <a:endParaRPr kumimoji="1" lang="en-US" altLang="ja-JP" sz="1050" dirty="0"/>
          </a:p>
          <a:p>
            <a:r>
              <a:rPr kumimoji="1" lang="en-US" altLang="ja-JP" sz="1000" dirty="0"/>
              <a:t>1962</a:t>
            </a:r>
            <a:r>
              <a:rPr kumimoji="1" lang="ja-JP" altLang="en-US" sz="1000" dirty="0"/>
              <a:t>年中国北京出身。幼い頃より武術を学び様々な大会にて優秀な成績を残す</a:t>
            </a:r>
            <a:endParaRPr kumimoji="1" lang="en-US" altLang="ja-JP" sz="1000" dirty="0"/>
          </a:p>
          <a:p>
            <a:r>
              <a:rPr kumimoji="1" lang="en-US" altLang="ja-JP" sz="1000" dirty="0"/>
              <a:t>1983</a:t>
            </a:r>
            <a:r>
              <a:rPr kumimoji="1" lang="ja-JP" altLang="en-US" sz="1000" dirty="0"/>
              <a:t>年北京師範大学武術学科卒業後は香港やハリウッドの映画界に活躍の場を移し、俳優・スタントマン・武術指導・アクション監督を歴任。携わった作品には</a:t>
            </a:r>
            <a:r>
              <a:rPr kumimoji="1" lang="en-US" altLang="ja-JP" sz="1000" dirty="0"/>
              <a:t>『</a:t>
            </a:r>
            <a:r>
              <a:rPr kumimoji="1" lang="ja-JP" altLang="en-US" sz="1000" dirty="0"/>
              <a:t>ラストサムライ</a:t>
            </a:r>
            <a:r>
              <a:rPr kumimoji="1" lang="en-US" altLang="ja-JP" sz="1000" dirty="0"/>
              <a:t>』(2003</a:t>
            </a:r>
            <a:r>
              <a:rPr kumimoji="1" lang="ja-JP" altLang="en-US" sz="1000" dirty="0"/>
              <a:t>年）など多数。</a:t>
            </a:r>
            <a:endParaRPr kumimoji="1" lang="en-US" altLang="ja-JP" sz="1000" dirty="0"/>
          </a:p>
          <a:p>
            <a:r>
              <a:rPr kumimoji="1" lang="en-US" altLang="ja-JP" sz="1000" dirty="0"/>
              <a:t>2003</a:t>
            </a:r>
            <a:r>
              <a:rPr kumimoji="1" lang="ja-JP" altLang="en-US" sz="1000" dirty="0"/>
              <a:t>年に来日後は名古屋を本拠地に</a:t>
            </a:r>
            <a:r>
              <a:rPr kumimoji="1" lang="en-US" altLang="ja-JP" sz="1000" dirty="0"/>
              <a:t>『</a:t>
            </a:r>
            <a:r>
              <a:rPr kumimoji="1" lang="ja-JP" altLang="en-US" sz="1000" dirty="0"/>
              <a:t>ジャックエンターテイメント</a:t>
            </a:r>
            <a:r>
              <a:rPr kumimoji="1" lang="en-US" altLang="ja-JP" sz="1000" dirty="0"/>
              <a:t>』</a:t>
            </a:r>
            <a:r>
              <a:rPr kumimoji="1" lang="ja-JP" altLang="en-US" sz="1000" dirty="0"/>
              <a:t>を主宰。アクション武術、太極拳の指導は幅広い年齢層から支持を得ている。</a:t>
            </a:r>
          </a:p>
        </p:txBody>
      </p:sp>
      <p:pic>
        <p:nvPicPr>
          <p:cNvPr id="1026" name="Picture 2" descr="27 氣功太極拳教室（水曜クラス） | 愛知県日進市のにっしんスポーツクラブ">
            <a:extLst>
              <a:ext uri="{FF2B5EF4-FFF2-40B4-BE49-F238E27FC236}">
                <a16:creationId xmlns:a16="http://schemas.microsoft.com/office/drawing/2014/main" id="{F530AFD2-D485-20B4-8D35-663832A2ADD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96032" y="7400075"/>
            <a:ext cx="1808762" cy="1354217"/>
          </a:xfrm>
          <a:prstGeom prst="rect">
            <a:avLst/>
          </a:prstGeom>
          <a:noFill/>
          <a:extLst>
            <a:ext uri="{909E8E84-426E-40DD-AFC4-6F175D3DCCD1}">
              <a14:hiddenFill xmlns:a14="http://schemas.microsoft.com/office/drawing/2010/main">
                <a:solidFill>
                  <a:srgbClr val="FFFFFF"/>
                </a:solidFill>
              </a14:hiddenFill>
            </a:ext>
          </a:extLst>
        </p:spPr>
      </p:pic>
      <p:sp>
        <p:nvSpPr>
          <p:cNvPr id="25" name="正方形/長方形 24">
            <a:extLst>
              <a:ext uri="{FF2B5EF4-FFF2-40B4-BE49-F238E27FC236}">
                <a16:creationId xmlns:a16="http://schemas.microsoft.com/office/drawing/2014/main" id="{E107AD51-3AA4-2109-8C73-8B9E24315CF4}"/>
              </a:ext>
            </a:extLst>
          </p:cNvPr>
          <p:cNvSpPr/>
          <p:nvPr/>
        </p:nvSpPr>
        <p:spPr>
          <a:xfrm>
            <a:off x="1411026" y="2054628"/>
            <a:ext cx="4344459" cy="707886"/>
          </a:xfrm>
          <a:prstGeom prst="rect">
            <a:avLst/>
          </a:prstGeom>
          <a:noFill/>
        </p:spPr>
        <p:txBody>
          <a:bodyPr wrap="none" lIns="91440" tIns="45720" rIns="91440" bIns="45720">
            <a:spAutoFit/>
          </a:bodyPr>
          <a:lstStyle/>
          <a:p>
            <a:pPr algn="ctr"/>
            <a:r>
              <a:rPr lang="en-US" altLang="ja-JP" sz="4000" b="1" dirty="0">
                <a:solidFill>
                  <a:srgbClr val="FF0000"/>
                </a:solidFill>
              </a:rPr>
              <a:t>R</a:t>
            </a:r>
            <a:r>
              <a:rPr lang="ja-JP" altLang="en-US" sz="4000" b="1" dirty="0">
                <a:solidFill>
                  <a:srgbClr val="FF0000"/>
                </a:solidFill>
              </a:rPr>
              <a:t>６年</a:t>
            </a:r>
            <a:r>
              <a:rPr lang="en-US" altLang="ja-JP" sz="4000" b="1" dirty="0">
                <a:solidFill>
                  <a:srgbClr val="FF0000"/>
                </a:solidFill>
              </a:rPr>
              <a:t>10</a:t>
            </a:r>
            <a:r>
              <a:rPr lang="ja-JP" altLang="en-US" sz="4000" b="1" dirty="0">
                <a:solidFill>
                  <a:srgbClr val="FF0000"/>
                </a:solidFill>
              </a:rPr>
              <a:t>月</a:t>
            </a:r>
            <a:r>
              <a:rPr lang="en-US" altLang="ja-JP" sz="4000" b="1" dirty="0">
                <a:solidFill>
                  <a:srgbClr val="FF0000"/>
                </a:solidFill>
              </a:rPr>
              <a:t>5</a:t>
            </a:r>
            <a:r>
              <a:rPr lang="ja-JP" altLang="en-US" sz="4000" b="1" dirty="0">
                <a:solidFill>
                  <a:srgbClr val="FF0000"/>
                </a:solidFill>
              </a:rPr>
              <a:t>日</a:t>
            </a:r>
            <a:r>
              <a:rPr lang="en-US" altLang="ja-JP" sz="4000" b="1" dirty="0">
                <a:solidFill>
                  <a:srgbClr val="FF0000"/>
                </a:solidFill>
              </a:rPr>
              <a:t>(</a:t>
            </a:r>
            <a:r>
              <a:rPr lang="ja-JP" altLang="en-US" sz="4000" b="1" dirty="0">
                <a:solidFill>
                  <a:srgbClr val="FF0000"/>
                </a:solidFill>
              </a:rPr>
              <a:t>土</a:t>
            </a:r>
            <a:r>
              <a:rPr lang="en-US" altLang="ja-JP" sz="4000" b="1" dirty="0">
                <a:solidFill>
                  <a:srgbClr val="FF0000"/>
                </a:solidFill>
              </a:rPr>
              <a:t>)</a:t>
            </a:r>
            <a:endParaRPr lang="ja-JP" altLang="en-US" sz="4000" b="1" dirty="0">
              <a:solidFill>
                <a:srgbClr val="FF0000"/>
              </a:solidFill>
            </a:endParaRPr>
          </a:p>
        </p:txBody>
      </p:sp>
      <p:sp>
        <p:nvSpPr>
          <p:cNvPr id="28" name="正方形/長方形 27">
            <a:extLst>
              <a:ext uri="{FF2B5EF4-FFF2-40B4-BE49-F238E27FC236}">
                <a16:creationId xmlns:a16="http://schemas.microsoft.com/office/drawing/2014/main" id="{F949AD49-6E8A-ED5A-5E82-25B9BB459A49}"/>
              </a:ext>
            </a:extLst>
          </p:cNvPr>
          <p:cNvSpPr/>
          <p:nvPr/>
        </p:nvSpPr>
        <p:spPr>
          <a:xfrm>
            <a:off x="1182598" y="2844138"/>
            <a:ext cx="4801314" cy="707886"/>
          </a:xfrm>
          <a:prstGeom prst="rect">
            <a:avLst/>
          </a:prstGeom>
          <a:noFill/>
        </p:spPr>
        <p:txBody>
          <a:bodyPr wrap="none" lIns="91440" tIns="45720" rIns="91440" bIns="45720">
            <a:spAutoFit/>
          </a:bodyPr>
          <a:lstStyle/>
          <a:p>
            <a:pPr algn="ctr"/>
            <a:r>
              <a:rPr lang="ja-JP" altLang="en-US" sz="4000" b="1" dirty="0">
                <a:solidFill>
                  <a:srgbClr val="FF0000"/>
                </a:solidFill>
              </a:rPr>
              <a:t>日進市総合運動公園</a:t>
            </a:r>
          </a:p>
        </p:txBody>
      </p:sp>
      <p:sp>
        <p:nvSpPr>
          <p:cNvPr id="29" name="正方形/長方形 28">
            <a:extLst>
              <a:ext uri="{FF2B5EF4-FFF2-40B4-BE49-F238E27FC236}">
                <a16:creationId xmlns:a16="http://schemas.microsoft.com/office/drawing/2014/main" id="{BE42A895-C505-0950-F46A-5C59A85416FB}"/>
              </a:ext>
            </a:extLst>
          </p:cNvPr>
          <p:cNvSpPr/>
          <p:nvPr/>
        </p:nvSpPr>
        <p:spPr>
          <a:xfrm>
            <a:off x="1354118" y="4015209"/>
            <a:ext cx="4629794" cy="707886"/>
          </a:xfrm>
          <a:prstGeom prst="rect">
            <a:avLst/>
          </a:prstGeom>
          <a:noFill/>
        </p:spPr>
        <p:txBody>
          <a:bodyPr wrap="none" lIns="91440" tIns="45720" rIns="91440" bIns="45720">
            <a:spAutoFit/>
          </a:bodyPr>
          <a:lstStyle/>
          <a:p>
            <a:pPr algn="ctr"/>
            <a:r>
              <a:rPr lang="en-US" altLang="ja-JP" sz="2400" b="1" dirty="0">
                <a:solidFill>
                  <a:srgbClr val="FF0000"/>
                </a:solidFill>
              </a:rPr>
              <a:t>AM</a:t>
            </a:r>
            <a:r>
              <a:rPr lang="en-US" altLang="ja-JP" sz="4000" b="1" dirty="0">
                <a:solidFill>
                  <a:srgbClr val="FF0000"/>
                </a:solidFill>
              </a:rPr>
              <a:t>10</a:t>
            </a:r>
            <a:r>
              <a:rPr lang="ja-JP" altLang="en-US" sz="4000" b="1" dirty="0">
                <a:solidFill>
                  <a:srgbClr val="FF0000"/>
                </a:solidFill>
              </a:rPr>
              <a:t>：</a:t>
            </a:r>
            <a:r>
              <a:rPr lang="en-US" altLang="ja-JP" sz="4000" b="1" dirty="0">
                <a:solidFill>
                  <a:srgbClr val="FF0000"/>
                </a:solidFill>
              </a:rPr>
              <a:t>00</a:t>
            </a:r>
            <a:r>
              <a:rPr lang="ja-JP" altLang="en-US" sz="4000" b="1" dirty="0">
                <a:solidFill>
                  <a:srgbClr val="FF0000"/>
                </a:solidFill>
              </a:rPr>
              <a:t>～</a:t>
            </a:r>
            <a:r>
              <a:rPr lang="en-US" altLang="ja-JP" sz="4000" b="1" dirty="0">
                <a:solidFill>
                  <a:srgbClr val="FF0000"/>
                </a:solidFill>
              </a:rPr>
              <a:t>11</a:t>
            </a:r>
            <a:r>
              <a:rPr lang="ja-JP" altLang="en-US" sz="4000" b="1" dirty="0">
                <a:solidFill>
                  <a:srgbClr val="FF0000"/>
                </a:solidFill>
              </a:rPr>
              <a:t>：</a:t>
            </a:r>
            <a:r>
              <a:rPr lang="en-US" altLang="ja-JP" sz="4000" b="1" dirty="0">
                <a:solidFill>
                  <a:srgbClr val="FF0000"/>
                </a:solidFill>
              </a:rPr>
              <a:t>30</a:t>
            </a:r>
            <a:endParaRPr lang="ja-JP" altLang="en-US" sz="4000" b="1" dirty="0">
              <a:solidFill>
                <a:srgbClr val="FF0000"/>
              </a:solidFill>
            </a:endParaRPr>
          </a:p>
        </p:txBody>
      </p:sp>
      <p:sp>
        <p:nvSpPr>
          <p:cNvPr id="30" name="楕円 29">
            <a:extLst>
              <a:ext uri="{FF2B5EF4-FFF2-40B4-BE49-F238E27FC236}">
                <a16:creationId xmlns:a16="http://schemas.microsoft.com/office/drawing/2014/main" id="{DC4C533A-C66F-F7B6-A783-41358DD2AFBF}"/>
              </a:ext>
            </a:extLst>
          </p:cNvPr>
          <p:cNvSpPr/>
          <p:nvPr/>
        </p:nvSpPr>
        <p:spPr>
          <a:xfrm>
            <a:off x="4925285" y="4651304"/>
            <a:ext cx="2520280" cy="1298278"/>
          </a:xfrm>
          <a:prstGeom prst="ellipse">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6B53E871-B390-C631-1424-08A560C14480}"/>
              </a:ext>
            </a:extLst>
          </p:cNvPr>
          <p:cNvSpPr/>
          <p:nvPr/>
        </p:nvSpPr>
        <p:spPr>
          <a:xfrm>
            <a:off x="224956" y="96777"/>
            <a:ext cx="2688557" cy="400110"/>
          </a:xfrm>
          <a:prstGeom prst="rect">
            <a:avLst/>
          </a:prstGeom>
          <a:noFill/>
        </p:spPr>
        <p:txBody>
          <a:bodyPr wrap="none" lIns="91440" tIns="45720" rIns="91440" bIns="45720">
            <a:spAutoFit/>
          </a:bodyPr>
          <a:lstStyle/>
          <a:p>
            <a:pPr algn="ctr"/>
            <a:r>
              <a:rPr lang="en-US" altLang="ja-JP" sz="2000" b="1" dirty="0">
                <a:ln w="22225">
                  <a:solidFill>
                    <a:schemeClr val="accent2"/>
                  </a:solidFill>
                  <a:prstDash val="solid"/>
                </a:ln>
                <a:solidFill>
                  <a:srgbClr val="0070C0"/>
                </a:solidFill>
              </a:rPr>
              <a:t>10</a:t>
            </a:r>
            <a:r>
              <a:rPr lang="ja-JP" altLang="en-US" sz="2000" b="1" dirty="0">
                <a:ln w="22225">
                  <a:solidFill>
                    <a:schemeClr val="accent2"/>
                  </a:solidFill>
                  <a:prstDash val="solid"/>
                </a:ln>
                <a:solidFill>
                  <a:srgbClr val="0070C0"/>
                </a:solidFill>
              </a:rPr>
              <a:t>月</a:t>
            </a:r>
            <a:r>
              <a:rPr lang="en-US" altLang="ja-JP" sz="2000" b="1" dirty="0">
                <a:ln w="22225">
                  <a:solidFill>
                    <a:schemeClr val="accent2"/>
                  </a:solidFill>
                  <a:prstDash val="solid"/>
                </a:ln>
                <a:solidFill>
                  <a:srgbClr val="0070C0"/>
                </a:solidFill>
              </a:rPr>
              <a:t>5</a:t>
            </a:r>
            <a:r>
              <a:rPr lang="ja-JP" altLang="en-US" sz="2000" b="1" dirty="0">
                <a:ln w="22225">
                  <a:solidFill>
                    <a:schemeClr val="accent2"/>
                  </a:solidFill>
                  <a:prstDash val="solid"/>
                </a:ln>
                <a:solidFill>
                  <a:srgbClr val="0070C0"/>
                </a:solidFill>
              </a:rPr>
              <a:t>日限定イベント</a:t>
            </a:r>
          </a:p>
        </p:txBody>
      </p:sp>
      <p:sp>
        <p:nvSpPr>
          <p:cNvPr id="31" name="正方形/長方形 30">
            <a:extLst>
              <a:ext uri="{FF2B5EF4-FFF2-40B4-BE49-F238E27FC236}">
                <a16:creationId xmlns:a16="http://schemas.microsoft.com/office/drawing/2014/main" id="{328A90F4-43F7-6DAB-BBD9-15E498FA9DB2}"/>
              </a:ext>
            </a:extLst>
          </p:cNvPr>
          <p:cNvSpPr/>
          <p:nvPr/>
        </p:nvSpPr>
        <p:spPr>
          <a:xfrm>
            <a:off x="5176822" y="4809547"/>
            <a:ext cx="2088194" cy="861774"/>
          </a:xfrm>
          <a:prstGeom prst="rect">
            <a:avLst/>
          </a:prstGeom>
          <a:noFill/>
        </p:spPr>
        <p:txBody>
          <a:bodyPr wrap="square" lIns="91440" tIns="45720" rIns="91440" bIns="45720">
            <a:spAutoFit/>
          </a:bodyPr>
          <a:lstStyle/>
          <a:p>
            <a:pPr algn="ctr"/>
            <a:r>
              <a:rPr lang="ja-JP" altLang="en-US" b="1" cap="none" spc="0" dirty="0">
                <a:ln w="0"/>
                <a:solidFill>
                  <a:schemeClr val="tx1"/>
                </a:solidFill>
                <a:effectLst>
                  <a:outerShdw blurRad="38100" dist="19050" dir="2700000" algn="tl" rotWithShape="0">
                    <a:schemeClr val="dk1">
                      <a:alpha val="40000"/>
                    </a:schemeClr>
                  </a:outerShdw>
                </a:effectLst>
                <a:latin typeface="HGP教科書体" panose="02020600000000000000" pitchFamily="18" charset="-128"/>
                <a:ea typeface="HGP教科書体" panose="02020600000000000000" pitchFamily="18" charset="-128"/>
              </a:rPr>
              <a:t>申込不要</a:t>
            </a:r>
            <a:endParaRPr lang="en-US" altLang="ja-JP" b="1" cap="none" spc="0" dirty="0">
              <a:ln w="0"/>
              <a:solidFill>
                <a:schemeClr val="tx1"/>
              </a:solidFill>
              <a:effectLst>
                <a:outerShdw blurRad="38100" dist="19050" dir="2700000" algn="tl" rotWithShape="0">
                  <a:schemeClr val="dk1">
                    <a:alpha val="40000"/>
                  </a:schemeClr>
                </a:outerShdw>
              </a:effectLst>
              <a:latin typeface="HGP教科書体" panose="02020600000000000000" pitchFamily="18" charset="-128"/>
              <a:ea typeface="HGP教科書体" panose="02020600000000000000" pitchFamily="18" charset="-128"/>
            </a:endParaRPr>
          </a:p>
          <a:p>
            <a:pPr algn="ctr"/>
            <a:r>
              <a:rPr lang="ja-JP" altLang="en-US" b="1" dirty="0">
                <a:ln w="0"/>
                <a:effectLst>
                  <a:outerShdw blurRad="38100" dist="19050" dir="2700000" algn="tl" rotWithShape="0">
                    <a:schemeClr val="dk1">
                      <a:alpha val="40000"/>
                    </a:schemeClr>
                  </a:outerShdw>
                </a:effectLst>
                <a:latin typeface="HGP教科書体" panose="02020600000000000000" pitchFamily="18" charset="-128"/>
                <a:ea typeface="HGP教科書体" panose="02020600000000000000" pitchFamily="18" charset="-128"/>
              </a:rPr>
              <a:t>参加費無料</a:t>
            </a:r>
            <a:endParaRPr lang="en-US" altLang="ja-JP" b="1" dirty="0">
              <a:ln w="0"/>
              <a:effectLst>
                <a:outerShdw blurRad="38100" dist="19050" dir="2700000" algn="tl" rotWithShape="0">
                  <a:schemeClr val="dk1">
                    <a:alpha val="40000"/>
                  </a:schemeClr>
                </a:outerShdw>
              </a:effectLst>
              <a:latin typeface="HGP教科書体" panose="02020600000000000000" pitchFamily="18" charset="-128"/>
              <a:ea typeface="HGP教科書体" panose="02020600000000000000" pitchFamily="18" charset="-128"/>
            </a:endParaRPr>
          </a:p>
          <a:p>
            <a:pPr algn="ctr"/>
            <a:r>
              <a:rPr lang="ja-JP" altLang="en-US" sz="1400" b="1" cap="none" spc="0" dirty="0">
                <a:ln w="0"/>
                <a:solidFill>
                  <a:schemeClr val="tx1"/>
                </a:solidFill>
                <a:effectLst>
                  <a:outerShdw blurRad="38100" dist="19050" dir="2700000" algn="tl" rotWithShape="0">
                    <a:schemeClr val="dk1">
                      <a:alpha val="40000"/>
                    </a:schemeClr>
                  </a:outerShdw>
                </a:effectLst>
                <a:latin typeface="HGP教科書体" panose="02020600000000000000" pitchFamily="18" charset="-128"/>
                <a:ea typeface="HGP教科書体" panose="02020600000000000000" pitchFamily="18" charset="-128"/>
              </a:rPr>
              <a:t>直接現地にお越しください</a:t>
            </a:r>
          </a:p>
        </p:txBody>
      </p:sp>
      <p:pic>
        <p:nvPicPr>
          <p:cNvPr id="6" name="図 5">
            <a:extLst>
              <a:ext uri="{FF2B5EF4-FFF2-40B4-BE49-F238E27FC236}">
                <a16:creationId xmlns:a16="http://schemas.microsoft.com/office/drawing/2014/main" id="{12A8F0E9-93B1-5D98-D824-7834F4B247A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86406" y="9466036"/>
            <a:ext cx="742607" cy="742607"/>
          </a:xfrm>
          <a:prstGeom prst="rect">
            <a:avLst/>
          </a:prstGeom>
        </p:spPr>
      </p:pic>
      <p:sp>
        <p:nvSpPr>
          <p:cNvPr id="7" name="正方形/長方形 6">
            <a:extLst>
              <a:ext uri="{FF2B5EF4-FFF2-40B4-BE49-F238E27FC236}">
                <a16:creationId xmlns:a16="http://schemas.microsoft.com/office/drawing/2014/main" id="{B187308E-4A90-4A96-2B39-878BB12903C5}"/>
              </a:ext>
            </a:extLst>
          </p:cNvPr>
          <p:cNvSpPr/>
          <p:nvPr/>
        </p:nvSpPr>
        <p:spPr>
          <a:xfrm>
            <a:off x="6220919" y="9100129"/>
            <a:ext cx="936104" cy="446276"/>
          </a:xfrm>
          <a:prstGeom prst="rect">
            <a:avLst/>
          </a:prstGeom>
        </p:spPr>
        <p:txBody>
          <a:bodyPr wrap="square">
            <a:spAutoFit/>
          </a:bodyPr>
          <a:lstStyle/>
          <a:p>
            <a:pPr algn="r"/>
            <a:r>
              <a:rPr lang="ja-JP" altLang="en-US" sz="9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詳細はこちら</a:t>
            </a:r>
            <a:endParaRPr lang="en-US" altLang="ja-JP" sz="9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endParaRPr>
          </a:p>
          <a:p>
            <a:pPr algn="r"/>
            <a:endParaRPr lang="en-US" altLang="ja-JP" sz="14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endParaRPr>
          </a:p>
        </p:txBody>
      </p:sp>
      <p:sp>
        <p:nvSpPr>
          <p:cNvPr id="12" name="正方形/長方形 11">
            <a:extLst>
              <a:ext uri="{FF2B5EF4-FFF2-40B4-BE49-F238E27FC236}">
                <a16:creationId xmlns:a16="http://schemas.microsoft.com/office/drawing/2014/main" id="{A47F49DD-F045-66C0-E9FB-283B9E2AB99F}"/>
              </a:ext>
            </a:extLst>
          </p:cNvPr>
          <p:cNvSpPr/>
          <p:nvPr/>
        </p:nvSpPr>
        <p:spPr>
          <a:xfrm>
            <a:off x="6005450" y="9273675"/>
            <a:ext cx="936104" cy="230832"/>
          </a:xfrm>
          <a:prstGeom prst="rect">
            <a:avLst/>
          </a:prstGeom>
        </p:spPr>
        <p:txBody>
          <a:bodyPr wrap="square">
            <a:spAutoFit/>
          </a:bodyPr>
          <a:lstStyle/>
          <a:p>
            <a:pPr algn="r"/>
            <a:r>
              <a:rPr lang="ja-JP" altLang="en-US" sz="9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rPr>
              <a:t>↓</a:t>
            </a:r>
            <a:endParaRPr lang="en-US" altLang="ja-JP" sz="1400" dirty="0">
              <a:solidFill>
                <a:schemeClr val="tx1">
                  <a:lumMod val="65000"/>
                  <a:lumOff val="35000"/>
                </a:schemeClr>
              </a:solidFill>
              <a:latin typeface="HGP創英角ｺﾞｼｯｸUB" panose="020B0900000000000000" pitchFamily="50" charset="-128"/>
              <a:ea typeface="HGP創英角ｺﾞｼｯｸUB" panose="020B0900000000000000" pitchFamily="50" charset="-128"/>
            </a:endParaRPr>
          </a:p>
        </p:txBody>
      </p:sp>
      <p:sp>
        <p:nvSpPr>
          <p:cNvPr id="5" name="正方形/長方形 4">
            <a:extLst>
              <a:ext uri="{FF2B5EF4-FFF2-40B4-BE49-F238E27FC236}">
                <a16:creationId xmlns:a16="http://schemas.microsoft.com/office/drawing/2014/main" id="{3333C04B-1BFD-4C3D-7E1E-6AC24D86E24C}"/>
              </a:ext>
            </a:extLst>
          </p:cNvPr>
          <p:cNvSpPr/>
          <p:nvPr/>
        </p:nvSpPr>
        <p:spPr>
          <a:xfrm>
            <a:off x="2718052" y="3421896"/>
            <a:ext cx="2031326" cy="461665"/>
          </a:xfrm>
          <a:prstGeom prst="rect">
            <a:avLst/>
          </a:prstGeom>
          <a:noFill/>
        </p:spPr>
        <p:txBody>
          <a:bodyPr wrap="none" lIns="91440" tIns="45720" rIns="91440" bIns="45720">
            <a:spAutoFit/>
          </a:bodyPr>
          <a:lstStyle/>
          <a:p>
            <a:pPr algn="ctr"/>
            <a:r>
              <a:rPr lang="ja-JP" altLang="en-US" sz="2400" b="1" dirty="0">
                <a:solidFill>
                  <a:srgbClr val="FF0000"/>
                </a:solidFill>
              </a:rPr>
              <a:t>中心広場にて</a:t>
            </a:r>
            <a:endParaRPr lang="ja-JP" altLang="en-US" sz="4000" b="1" dirty="0">
              <a:solidFill>
                <a:srgbClr val="FF0000"/>
              </a:solidFill>
            </a:endParaRPr>
          </a:p>
        </p:txBody>
      </p:sp>
    </p:spTree>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1119c2e5-8fb9-4d5f-baf1-202c530f2c34">english</DirectSourceMarket>
    <ApprovalStatus xmlns="1119c2e5-8fb9-4d5f-baf1-202c530f2c34">InProgress</ApprovalStatus>
    <MarketSpecific xmlns="1119c2e5-8fb9-4d5f-baf1-202c530f2c34" xsi:nil="true"/>
    <PrimaryImageGen xmlns="1119c2e5-8fb9-4d5f-baf1-202c530f2c34">true</PrimaryImageGen>
    <ThumbnailAssetId xmlns="1119c2e5-8fb9-4d5f-baf1-202c530f2c34" xsi:nil="true"/>
    <TPFriendlyName xmlns="1119c2e5-8fb9-4d5f-baf1-202c530f2c34">製品ラインナップ</TPFriendlyName>
    <NumericId xmlns="1119c2e5-8fb9-4d5f-baf1-202c530f2c34">-1</NumericId>
    <BusinessGroup xmlns="1119c2e5-8fb9-4d5f-baf1-202c530f2c34" xsi:nil="true"/>
    <SourceTitle xmlns="1119c2e5-8fb9-4d5f-baf1-202c530f2c34">製品ラインナップ</SourceTitle>
    <APEditor xmlns="1119c2e5-8fb9-4d5f-baf1-202c530f2c34">
      <UserInfo>
        <DisplayName>FAREAST\kaorisat</DisplayName>
        <AccountId>71</AccountId>
        <AccountType/>
      </UserInfo>
    </APEditor>
    <OpenTemplate xmlns="1119c2e5-8fb9-4d5f-baf1-202c530f2c34">true</OpenTemplate>
    <UALocComments xmlns="1119c2e5-8fb9-4d5f-baf1-202c530f2c34" xsi:nil="true"/>
    <ParentAssetId xmlns="1119c2e5-8fb9-4d5f-baf1-202c530f2c34" xsi:nil="true"/>
    <IntlLangReviewDate xmlns="1119c2e5-8fb9-4d5f-baf1-202c530f2c34" xsi:nil="true"/>
    <LastPublishResultLookup xmlns="1119c2e5-8fb9-4d5f-baf1-202c530f2c34" xsi:nil="true"/>
    <PublishStatusLookup xmlns="1119c2e5-8fb9-4d5f-baf1-202c530f2c34">
      <Value>208412</Value>
      <Value>446712</Value>
    </PublishStatusLookup>
    <MachineTranslated xmlns="1119c2e5-8fb9-4d5f-baf1-202c530f2c34">false</MachineTranslated>
    <OriginalSourceMarket xmlns="1119c2e5-8fb9-4d5f-baf1-202c530f2c34">english</OriginalSourceMarket>
    <TPInstallLocation xmlns="1119c2e5-8fb9-4d5f-baf1-202c530f2c34">{My Templates}</TPInstallLocation>
    <APDescription xmlns="1119c2e5-8fb9-4d5f-baf1-202c530f2c34" xsi:nil="true"/>
    <ClipArtFilename xmlns="1119c2e5-8fb9-4d5f-baf1-202c530f2c34" xsi:nil="true"/>
    <ContentItem xmlns="1119c2e5-8fb9-4d5f-baf1-202c530f2c34" xsi:nil="true"/>
    <PublishTargets xmlns="1119c2e5-8fb9-4d5f-baf1-202c530f2c34">OfficeOnline</PublishTargets>
    <TimesCloned xmlns="1119c2e5-8fb9-4d5f-baf1-202c530f2c34" xsi:nil="true"/>
    <Provider xmlns="1119c2e5-8fb9-4d5f-baf1-202c530f2c34">EY006220130</Provider>
    <LastHandOff xmlns="1119c2e5-8fb9-4d5f-baf1-202c530f2c34" xsi:nil="true"/>
    <AssetStart xmlns="1119c2e5-8fb9-4d5f-baf1-202c530f2c34">2009-10-21T22:31:29+00:00</AssetStart>
    <AcquiredFrom xmlns="1119c2e5-8fb9-4d5f-baf1-202c530f2c34" xsi:nil="true"/>
    <TPClientViewer xmlns="1119c2e5-8fb9-4d5f-baf1-202c530f2c34">Microsoft Office PowerPoint</TPClientViewer>
    <IsDeleted xmlns="1119c2e5-8fb9-4d5f-baf1-202c530f2c34">false</IsDeleted>
    <TemplateStatus xmlns="1119c2e5-8fb9-4d5f-baf1-202c530f2c34" xsi:nil="true"/>
    <SubmitterId xmlns="1119c2e5-8fb9-4d5f-baf1-202c530f2c34" xsi:nil="true"/>
    <TPExecutable xmlns="1119c2e5-8fb9-4d5f-baf1-202c530f2c34" xsi:nil="true"/>
    <AssetType xmlns="1119c2e5-8fb9-4d5f-baf1-202c530f2c34">TP</AssetType>
    <CSXUpdate xmlns="1119c2e5-8fb9-4d5f-baf1-202c530f2c34">false</CSXUpdate>
    <ApprovalLog xmlns="1119c2e5-8fb9-4d5f-baf1-202c530f2c34" xsi:nil="true"/>
    <CSXSubmissionDate xmlns="1119c2e5-8fb9-4d5f-baf1-202c530f2c34" xsi:nil="true"/>
    <BugNumber xmlns="1119c2e5-8fb9-4d5f-baf1-202c530f2c34" xsi:nil="true"/>
    <TPComponent xmlns="1119c2e5-8fb9-4d5f-baf1-202c530f2c34">PPTFiles</TPComponent>
    <Milestone xmlns="1119c2e5-8fb9-4d5f-baf1-202c530f2c34" xsi:nil="true"/>
    <OriginAsset xmlns="1119c2e5-8fb9-4d5f-baf1-202c530f2c34" xsi:nil="true"/>
    <AssetId xmlns="1119c2e5-8fb9-4d5f-baf1-202c530f2c34">TP010286247</AssetId>
    <TPLaunchHelpLink xmlns="1119c2e5-8fb9-4d5f-baf1-202c530f2c34" xsi:nil="true"/>
    <TPApplication xmlns="1119c2e5-8fb9-4d5f-baf1-202c530f2c34">PowerPoint</TPApplication>
    <IntlLocPriority xmlns="1119c2e5-8fb9-4d5f-baf1-202c530f2c34" xsi:nil="true"/>
    <IntlLangReviewer xmlns="1119c2e5-8fb9-4d5f-baf1-202c530f2c34" xsi:nil="true"/>
    <HandoffToMSDN xmlns="1119c2e5-8fb9-4d5f-baf1-202c530f2c34" xsi:nil="true"/>
    <PlannedPubDate xmlns="1119c2e5-8fb9-4d5f-baf1-202c530f2c34" xsi:nil="true"/>
    <CrawlForDependencies xmlns="1119c2e5-8fb9-4d5f-baf1-202c530f2c34">false</CrawlForDependencies>
    <TrustLevel xmlns="1119c2e5-8fb9-4d5f-baf1-202c530f2c34">1 Microsoft Managed Content</TrustLevel>
    <IsSearchable xmlns="1119c2e5-8fb9-4d5f-baf1-202c530f2c34">false</IsSearchable>
    <TPNamespace xmlns="1119c2e5-8fb9-4d5f-baf1-202c530f2c34">POWERPNT</TPNamespace>
    <Markets xmlns="1119c2e5-8fb9-4d5f-baf1-202c530f2c34"/>
    <IntlLangReview xmlns="1119c2e5-8fb9-4d5f-baf1-202c530f2c34" xsi:nil="true"/>
    <AverageRating xmlns="1119c2e5-8fb9-4d5f-baf1-202c530f2c34" xsi:nil="true"/>
    <UAProjectedTotalWords xmlns="1119c2e5-8fb9-4d5f-baf1-202c530f2c34" xsi:nil="true"/>
    <OutputCachingOn xmlns="1119c2e5-8fb9-4d5f-baf1-202c530f2c34">false</OutputCachingOn>
    <TPCommandLine xmlns="1119c2e5-8fb9-4d5f-baf1-202c530f2c34">{PP} /n {FilePath}</TPCommandLine>
    <TPAppVersion xmlns="1119c2e5-8fb9-4d5f-baf1-202c530f2c34">12</TPAppVersion>
    <APAuthor xmlns="1119c2e5-8fb9-4d5f-baf1-202c530f2c34">
      <UserInfo>
        <DisplayName/>
        <AccountId>-1</AccountId>
        <AccountType/>
      </UserInfo>
    </APAuthor>
    <EditorialStatus xmlns="1119c2e5-8fb9-4d5f-baf1-202c530f2c34" xsi:nil="true"/>
    <TPLaunchHelpLinkType xmlns="1119c2e5-8fb9-4d5f-baf1-202c530f2c34">Template</TPLaunchHelpLinkType>
    <LastModifiedDateTime xmlns="1119c2e5-8fb9-4d5f-baf1-202c530f2c34" xsi:nil="true"/>
    <UACurrentWords xmlns="1119c2e5-8fb9-4d5f-baf1-202c530f2c34">0</UACurrentWords>
    <UALocRecommendation xmlns="1119c2e5-8fb9-4d5f-baf1-202c530f2c34">Localize</UALocRecommendation>
    <ArtSampleDocs xmlns="1119c2e5-8fb9-4d5f-baf1-202c530f2c34" xsi:nil="true"/>
    <UANotes xmlns="1119c2e5-8fb9-4d5f-baf1-202c530f2c34" xsi:nil="true"/>
    <ShowIn xmlns="1119c2e5-8fb9-4d5f-baf1-202c530f2c34">On Web no search</ShowIn>
    <CSXHash xmlns="1119c2e5-8fb9-4d5f-baf1-202c530f2c34" xsi:nil="true"/>
    <VoteCount xmlns="1119c2e5-8fb9-4d5f-baf1-202c530f2c34" xsi:nil="true"/>
    <DSATActionTaken xmlns="1119c2e5-8fb9-4d5f-baf1-202c530f2c34" xsi:nil="true"/>
    <AssetExpire xmlns="1119c2e5-8fb9-4d5f-baf1-202c530f2c34">2100-01-01T00:00:00+00:00</AssetExpire>
    <CSXSubmissionMarket xmlns="1119c2e5-8fb9-4d5f-baf1-202c530f2c34" xsi:nil="true"/>
    <Manager xmlns="1119c2e5-8fb9-4d5f-baf1-202c530f2c34" xsi:nil="true"/>
    <OOCacheId xmlns="1119c2e5-8fb9-4d5f-baf1-202c530f2c34" xsi:nil="true"/>
    <EditorialTags xmlns="1119c2e5-8fb9-4d5f-baf1-202c530f2c34" xsi:nil="true"/>
    <LegacyData xmlns="1119c2e5-8fb9-4d5f-baf1-202c530f2c34" xsi:nil="true"/>
    <Providers xmlns="1119c2e5-8fb9-4d5f-baf1-202c530f2c34" xsi:nil="true"/>
    <TemplateTemplateType xmlns="1119c2e5-8fb9-4d5f-baf1-202c530f2c34">PowerPoint 12 Default</TemplateTemplateType>
    <PolicheckWords xmlns="1119c2e5-8fb9-4d5f-baf1-202c530f2c34" xsi:nil="true"/>
    <FriendlyTitle xmlns="1119c2e5-8fb9-4d5f-baf1-202c530f2c34" xsi:nil="true"/>
    <Downloads xmlns="1119c2e5-8fb9-4d5f-baf1-202c530f2c34">0</Downloads>
    <LocPublishedDependentAssetsLookup xmlns="1119c2e5-8fb9-4d5f-baf1-202c530f2c34" xsi:nil="true"/>
    <FeatureTagsTaxHTField0 xmlns="1119c2e5-8fb9-4d5f-baf1-202c530f2c34">
      <Terms xmlns="http://schemas.microsoft.com/office/infopath/2007/PartnerControls"/>
    </FeatureTagsTaxHTField0>
    <TaxCatchAll xmlns="1119c2e5-8fb9-4d5f-baf1-202c530f2c34"/>
    <LocComments xmlns="1119c2e5-8fb9-4d5f-baf1-202c530f2c34" xsi:nil="true"/>
    <LocProcessedForMarketsLookup xmlns="1119c2e5-8fb9-4d5f-baf1-202c530f2c34" xsi:nil="true"/>
    <RecommendationsModifier xmlns="1119c2e5-8fb9-4d5f-baf1-202c530f2c34" xsi:nil="true"/>
    <LocOverallHandbackStatusLookup xmlns="1119c2e5-8fb9-4d5f-baf1-202c530f2c34" xsi:nil="true"/>
    <LocNewPublishedVersionLookup xmlns="1119c2e5-8fb9-4d5f-baf1-202c530f2c34" xsi:nil="true"/>
    <BlockPublish xmlns="1119c2e5-8fb9-4d5f-baf1-202c530f2c34" xsi:nil="true"/>
    <ScenarioTagsTaxHTField0 xmlns="1119c2e5-8fb9-4d5f-baf1-202c530f2c34">
      <Terms xmlns="http://schemas.microsoft.com/office/infopath/2007/PartnerControls"/>
    </ScenarioTagsTaxHTField0>
    <LocOverallLocStatusLookup xmlns="1119c2e5-8fb9-4d5f-baf1-202c530f2c34" xsi:nil="true"/>
    <LocOverallPreviewStatusLookup xmlns="1119c2e5-8fb9-4d5f-baf1-202c530f2c34" xsi:nil="true"/>
    <LocManualTestRequired xmlns="1119c2e5-8fb9-4d5f-baf1-202c530f2c34" xsi:nil="true"/>
    <LocOverallPublishStatusLookup xmlns="1119c2e5-8fb9-4d5f-baf1-202c530f2c34" xsi:nil="true"/>
    <LocPublishedLinkedAssetsLookup xmlns="1119c2e5-8fb9-4d5f-baf1-202c530f2c34" xsi:nil="true"/>
    <InternalTagsTaxHTField0 xmlns="1119c2e5-8fb9-4d5f-baf1-202c530f2c34">
      <Terms xmlns="http://schemas.microsoft.com/office/infopath/2007/PartnerControls"/>
    </InternalTagsTaxHTField0>
    <LocProcessedForHandoffsLookup xmlns="1119c2e5-8fb9-4d5f-baf1-202c530f2c34" xsi:nil="true"/>
    <LocalizationTagsTaxHTField0 xmlns="1119c2e5-8fb9-4d5f-baf1-202c530f2c34">
      <Terms xmlns="http://schemas.microsoft.com/office/infopath/2007/PartnerControls"/>
    </LocalizationTagsTaxHTField0>
    <CampaignTagsTaxHTField0 xmlns="1119c2e5-8fb9-4d5f-baf1-202c530f2c34">
      <Terms xmlns="http://schemas.microsoft.com/office/infopath/2007/PartnerControls"/>
    </CampaignTagsTaxHTField0>
    <LocLastLocAttemptVersionLookup xmlns="1119c2e5-8fb9-4d5f-baf1-202c530f2c34">44520</LocLastLocAttemptVersionLookup>
    <LocLastLocAttemptVersionTypeLookup xmlns="1119c2e5-8fb9-4d5f-baf1-202c530f2c34" xsi:nil="true"/>
    <LocRecommendedHandoff xmlns="1119c2e5-8fb9-4d5f-baf1-202c530f2c34" xsi:nil="true"/>
    <OriginalRelease xmlns="1119c2e5-8fb9-4d5f-baf1-202c530f2c34">14</OriginalRelease>
    <LocMarketGroupTiers2 xmlns="1119c2e5-8fb9-4d5f-baf1-202c530f2c34"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81280A-F1C4-4581-A5B4-40E433FD762B}">
  <ds:schemaRefs>
    <ds:schemaRef ds:uri="http://purl.org/dc/elements/1.1/"/>
    <ds:schemaRef ds:uri="1119c2e5-8fb9-4d5f-baf1-202c530f2c34"/>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0AC4EBD2-F47E-4E04-9336-74FA475B65A8}">
  <ds:schemaRefs>
    <ds:schemaRef ds:uri="http://schemas.microsoft.com/sharepoint/v3/contenttype/forms"/>
  </ds:schemaRefs>
</ds:datastoreItem>
</file>

<file path=customXml/itemProps3.xml><?xml version="1.0" encoding="utf-8"?>
<ds:datastoreItem xmlns:ds="http://schemas.openxmlformats.org/officeDocument/2006/customXml" ds:itemID="{938B33AA-5508-4958-B6E9-78A792CEBA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355</TotalTime>
  <Words>292</Words>
  <Application>Microsoft Office PowerPoint</Application>
  <PresentationFormat>ユーザー設定</PresentationFormat>
  <Paragraphs>30</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HGP教科書体</vt:lpstr>
      <vt:lpstr>HGP創英角ｺﾞｼｯｸUB</vt:lpstr>
      <vt:lpstr>Arial</vt:lpstr>
      <vt:lpstr>Calibri</vt:lpstr>
      <vt:lpstr>Calibri Light</vt:lpstr>
      <vt:lpstr>Trebuchet MS</vt:lpstr>
      <vt:lpstr>Wingdings 2</vt:lpstr>
      <vt:lpstr>Wingdings 3</vt:lpstr>
      <vt:lpstr>HDOfficeLightV0</vt:lpstr>
      <vt:lpstr>ファセット</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文恵 川口</dc:creator>
  <cp:lastModifiedBy>文恵 川口</cp:lastModifiedBy>
  <cp:revision>32</cp:revision>
  <cp:lastPrinted>2024-08-09T04:07:11Z</cp:lastPrinted>
  <dcterms:created xsi:type="dcterms:W3CDTF">2024-06-12T07:48:56Z</dcterms:created>
  <dcterms:modified xsi:type="dcterms:W3CDTF">2024-08-09T05:52:15Z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Applications">
    <vt:lpwstr>1324;#PowerPoint 12;#1665;# Template 12</vt:lpwstr>
  </property>
  <property fmtid="{D5CDD505-2E9C-101B-9397-08002B2CF9AE}" pid="7" name="PolicheckCounter">
    <vt:lpwstr>0</vt:lpwstr>
  </property>
  <property fmtid="{D5CDD505-2E9C-101B-9397-08002B2CF9AE}" pid="8" name="PolicheckStatus">
    <vt:lpwstr>0</vt:lpwstr>
  </property>
  <property fmtid="{D5CDD505-2E9C-101B-9397-08002B2CF9AE}" pid="9" name="APTrustLevel">
    <vt:r8>0</vt:r8>
  </property>
</Properties>
</file>